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4"/>
    <p:sldMasterId id="2147483660" r:id="rId5"/>
    <p:sldMasterId id="2147483681" r:id="rId6"/>
  </p:sldMasterIdLst>
  <p:notesMasterIdLst>
    <p:notesMasterId r:id="rId16"/>
  </p:notesMasterIdLst>
  <p:handoutMasterIdLst>
    <p:handoutMasterId r:id="rId17"/>
  </p:handoutMasterIdLst>
  <p:sldIdLst>
    <p:sldId id="644" r:id="rId7"/>
    <p:sldId id="646" r:id="rId8"/>
    <p:sldId id="653" r:id="rId9"/>
    <p:sldId id="654" r:id="rId10"/>
    <p:sldId id="649" r:id="rId11"/>
    <p:sldId id="648" r:id="rId12"/>
    <p:sldId id="650" r:id="rId13"/>
    <p:sldId id="652" r:id="rId14"/>
    <p:sldId id="65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795"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C075FBF-C318-64C7-3938-AAD7E8257D4E}" name="Kieke, Caroline" initials="KC" userId="S::Caroline.Kieke@the-klu.org::dd3eff54-8467-4df1-a2a6-3cd66cc18775"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Cinar, Aysegul" initials="CA" lastIdx="3" clrIdx="0">
    <p:extLst>
      <p:ext uri="{19B8F6BF-5375-455C-9EA6-DF929625EA0E}">
        <p15:presenceInfo xmlns:p15="http://schemas.microsoft.com/office/powerpoint/2012/main" userId="S-1-5-21-1166244226-4066952969-2170104856-68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B1FA"/>
    <a:srgbClr val="E8E8E8"/>
    <a:srgbClr val="EB2800"/>
    <a:srgbClr val="F2F2F2"/>
    <a:srgbClr val="4963F6"/>
    <a:srgbClr val="58DF55"/>
    <a:srgbClr val="2323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69A93D-61C0-4DDC-9595-7CBC32834B9F}" v="58" dt="2025-06-20T21:05:48.315"/>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268" autoAdjust="0"/>
    <p:restoredTop sz="79782" autoAdjust="0"/>
  </p:normalViewPr>
  <p:slideViewPr>
    <p:cSldViewPr snapToGrid="0">
      <p:cViewPr varScale="1">
        <p:scale>
          <a:sx n="59" d="100"/>
          <a:sy n="59" d="100"/>
        </p:scale>
        <p:origin x="724" y="52"/>
      </p:cViewPr>
      <p:guideLst>
        <p:guide orient="horz" pos="2160"/>
        <p:guide pos="3795"/>
      </p:guideLst>
    </p:cSldViewPr>
  </p:slideViewPr>
  <p:notesTextViewPr>
    <p:cViewPr>
      <p:scale>
        <a:sx n="3" d="2"/>
        <a:sy n="3" d="2"/>
      </p:scale>
      <p:origin x="0" y="0"/>
    </p:cViewPr>
  </p:notesTextViewPr>
  <p:sorterViewPr>
    <p:cViewPr varScale="1">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handoutMaster" Target="handoutMasters/handout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9.xml"/><Relationship Id="rId23" Type="http://schemas.microsoft.com/office/2016/11/relationships/changesInfo" Target="changesInfos/changesInfo1.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inold, Arne" userId="fe5d5e90-809f-4756-ac71-9903e93251d3" providerId="ADAL" clId="{3F69A93D-61C0-4DDC-9595-7CBC32834B9F}"/>
    <pc:docChg chg="undo custSel addSld delSld modSld sldOrd modMainMaster delSection modSection">
      <pc:chgData name="Heinold, Arne" userId="fe5d5e90-809f-4756-ac71-9903e93251d3" providerId="ADAL" clId="{3F69A93D-61C0-4DDC-9595-7CBC32834B9F}" dt="2025-06-20T21:05:48.314" v="1998" actId="20577"/>
      <pc:docMkLst>
        <pc:docMk/>
      </pc:docMkLst>
      <pc:sldChg chg="del">
        <pc:chgData name="Heinold, Arne" userId="fe5d5e90-809f-4756-ac71-9903e93251d3" providerId="ADAL" clId="{3F69A93D-61C0-4DDC-9595-7CBC32834B9F}" dt="2025-06-19T07:36:44.670" v="6" actId="47"/>
        <pc:sldMkLst>
          <pc:docMk/>
          <pc:sldMk cId="364173988" sldId="257"/>
        </pc:sldMkLst>
      </pc:sldChg>
      <pc:sldChg chg="del">
        <pc:chgData name="Heinold, Arne" userId="fe5d5e90-809f-4756-ac71-9903e93251d3" providerId="ADAL" clId="{3F69A93D-61C0-4DDC-9595-7CBC32834B9F}" dt="2025-06-19T07:36:44.670" v="6" actId="47"/>
        <pc:sldMkLst>
          <pc:docMk/>
          <pc:sldMk cId="346861741" sldId="567"/>
        </pc:sldMkLst>
      </pc:sldChg>
      <pc:sldChg chg="del">
        <pc:chgData name="Heinold, Arne" userId="fe5d5e90-809f-4756-ac71-9903e93251d3" providerId="ADAL" clId="{3F69A93D-61C0-4DDC-9595-7CBC32834B9F}" dt="2025-06-19T09:56:17.058" v="1678" actId="47"/>
        <pc:sldMkLst>
          <pc:docMk/>
          <pc:sldMk cId="283593522" sldId="568"/>
        </pc:sldMkLst>
      </pc:sldChg>
      <pc:sldChg chg="del">
        <pc:chgData name="Heinold, Arne" userId="fe5d5e90-809f-4756-ac71-9903e93251d3" providerId="ADAL" clId="{3F69A93D-61C0-4DDC-9595-7CBC32834B9F}" dt="2025-06-19T07:36:44.670" v="6" actId="47"/>
        <pc:sldMkLst>
          <pc:docMk/>
          <pc:sldMk cId="2211347298" sldId="575"/>
        </pc:sldMkLst>
      </pc:sldChg>
      <pc:sldChg chg="del">
        <pc:chgData name="Heinold, Arne" userId="fe5d5e90-809f-4756-ac71-9903e93251d3" providerId="ADAL" clId="{3F69A93D-61C0-4DDC-9595-7CBC32834B9F}" dt="2025-06-19T07:36:44.670" v="6" actId="47"/>
        <pc:sldMkLst>
          <pc:docMk/>
          <pc:sldMk cId="1555103956" sldId="580"/>
        </pc:sldMkLst>
      </pc:sldChg>
      <pc:sldChg chg="del">
        <pc:chgData name="Heinold, Arne" userId="fe5d5e90-809f-4756-ac71-9903e93251d3" providerId="ADAL" clId="{3F69A93D-61C0-4DDC-9595-7CBC32834B9F}" dt="2025-06-19T07:36:44.670" v="6" actId="47"/>
        <pc:sldMkLst>
          <pc:docMk/>
          <pc:sldMk cId="457868649" sldId="581"/>
        </pc:sldMkLst>
      </pc:sldChg>
      <pc:sldChg chg="del">
        <pc:chgData name="Heinold, Arne" userId="fe5d5e90-809f-4756-ac71-9903e93251d3" providerId="ADAL" clId="{3F69A93D-61C0-4DDC-9595-7CBC32834B9F}" dt="2025-06-19T07:36:44.670" v="6" actId="47"/>
        <pc:sldMkLst>
          <pc:docMk/>
          <pc:sldMk cId="2846146085" sldId="586"/>
        </pc:sldMkLst>
      </pc:sldChg>
      <pc:sldChg chg="del">
        <pc:chgData name="Heinold, Arne" userId="fe5d5e90-809f-4756-ac71-9903e93251d3" providerId="ADAL" clId="{3F69A93D-61C0-4DDC-9595-7CBC32834B9F}" dt="2025-06-19T07:36:44.670" v="6" actId="47"/>
        <pc:sldMkLst>
          <pc:docMk/>
          <pc:sldMk cId="1902581373" sldId="587"/>
        </pc:sldMkLst>
      </pc:sldChg>
      <pc:sldChg chg="del">
        <pc:chgData name="Heinold, Arne" userId="fe5d5e90-809f-4756-ac71-9903e93251d3" providerId="ADAL" clId="{3F69A93D-61C0-4DDC-9595-7CBC32834B9F}" dt="2025-06-19T07:36:44.670" v="6" actId="47"/>
        <pc:sldMkLst>
          <pc:docMk/>
          <pc:sldMk cId="3561822501" sldId="588"/>
        </pc:sldMkLst>
      </pc:sldChg>
      <pc:sldChg chg="del">
        <pc:chgData name="Heinold, Arne" userId="fe5d5e90-809f-4756-ac71-9903e93251d3" providerId="ADAL" clId="{3F69A93D-61C0-4DDC-9595-7CBC32834B9F}" dt="2025-06-19T07:36:44.670" v="6" actId="47"/>
        <pc:sldMkLst>
          <pc:docMk/>
          <pc:sldMk cId="490288823" sldId="589"/>
        </pc:sldMkLst>
      </pc:sldChg>
      <pc:sldChg chg="del">
        <pc:chgData name="Heinold, Arne" userId="fe5d5e90-809f-4756-ac71-9903e93251d3" providerId="ADAL" clId="{3F69A93D-61C0-4DDC-9595-7CBC32834B9F}" dt="2025-06-19T07:36:44.670" v="6" actId="47"/>
        <pc:sldMkLst>
          <pc:docMk/>
          <pc:sldMk cId="2048773788" sldId="590"/>
        </pc:sldMkLst>
      </pc:sldChg>
      <pc:sldChg chg="del">
        <pc:chgData name="Heinold, Arne" userId="fe5d5e90-809f-4756-ac71-9903e93251d3" providerId="ADAL" clId="{3F69A93D-61C0-4DDC-9595-7CBC32834B9F}" dt="2025-06-19T07:36:44.670" v="6" actId="47"/>
        <pc:sldMkLst>
          <pc:docMk/>
          <pc:sldMk cId="3938195170" sldId="591"/>
        </pc:sldMkLst>
      </pc:sldChg>
      <pc:sldChg chg="del">
        <pc:chgData name="Heinold, Arne" userId="fe5d5e90-809f-4756-ac71-9903e93251d3" providerId="ADAL" clId="{3F69A93D-61C0-4DDC-9595-7CBC32834B9F}" dt="2025-06-19T07:36:44.670" v="6" actId="47"/>
        <pc:sldMkLst>
          <pc:docMk/>
          <pc:sldMk cId="2585255542" sldId="593"/>
        </pc:sldMkLst>
      </pc:sldChg>
      <pc:sldChg chg="del">
        <pc:chgData name="Heinold, Arne" userId="fe5d5e90-809f-4756-ac71-9903e93251d3" providerId="ADAL" clId="{3F69A93D-61C0-4DDC-9595-7CBC32834B9F}" dt="2025-06-19T07:36:44.670" v="6" actId="47"/>
        <pc:sldMkLst>
          <pc:docMk/>
          <pc:sldMk cId="1187829122" sldId="594"/>
        </pc:sldMkLst>
      </pc:sldChg>
      <pc:sldChg chg="del">
        <pc:chgData name="Heinold, Arne" userId="fe5d5e90-809f-4756-ac71-9903e93251d3" providerId="ADAL" clId="{3F69A93D-61C0-4DDC-9595-7CBC32834B9F}" dt="2025-06-19T07:36:44.670" v="6" actId="47"/>
        <pc:sldMkLst>
          <pc:docMk/>
          <pc:sldMk cId="3738335855" sldId="595"/>
        </pc:sldMkLst>
      </pc:sldChg>
      <pc:sldChg chg="del">
        <pc:chgData name="Heinold, Arne" userId="fe5d5e90-809f-4756-ac71-9903e93251d3" providerId="ADAL" clId="{3F69A93D-61C0-4DDC-9595-7CBC32834B9F}" dt="2025-06-19T07:36:44.670" v="6" actId="47"/>
        <pc:sldMkLst>
          <pc:docMk/>
          <pc:sldMk cId="2175976886" sldId="597"/>
        </pc:sldMkLst>
      </pc:sldChg>
      <pc:sldChg chg="del">
        <pc:chgData name="Heinold, Arne" userId="fe5d5e90-809f-4756-ac71-9903e93251d3" providerId="ADAL" clId="{3F69A93D-61C0-4DDC-9595-7CBC32834B9F}" dt="2025-06-19T07:36:44.670" v="6" actId="47"/>
        <pc:sldMkLst>
          <pc:docMk/>
          <pc:sldMk cId="431942563" sldId="600"/>
        </pc:sldMkLst>
      </pc:sldChg>
      <pc:sldChg chg="del">
        <pc:chgData name="Heinold, Arne" userId="fe5d5e90-809f-4756-ac71-9903e93251d3" providerId="ADAL" clId="{3F69A93D-61C0-4DDC-9595-7CBC32834B9F}" dt="2025-06-19T07:36:44.670" v="6" actId="47"/>
        <pc:sldMkLst>
          <pc:docMk/>
          <pc:sldMk cId="2637043867" sldId="601"/>
        </pc:sldMkLst>
      </pc:sldChg>
      <pc:sldChg chg="del">
        <pc:chgData name="Heinold, Arne" userId="fe5d5e90-809f-4756-ac71-9903e93251d3" providerId="ADAL" clId="{3F69A93D-61C0-4DDC-9595-7CBC32834B9F}" dt="2025-06-19T07:36:44.670" v="6" actId="47"/>
        <pc:sldMkLst>
          <pc:docMk/>
          <pc:sldMk cId="3958328241" sldId="602"/>
        </pc:sldMkLst>
      </pc:sldChg>
      <pc:sldChg chg="del">
        <pc:chgData name="Heinold, Arne" userId="fe5d5e90-809f-4756-ac71-9903e93251d3" providerId="ADAL" clId="{3F69A93D-61C0-4DDC-9595-7CBC32834B9F}" dt="2025-06-19T07:36:44.670" v="6" actId="47"/>
        <pc:sldMkLst>
          <pc:docMk/>
          <pc:sldMk cId="3123972504" sldId="603"/>
        </pc:sldMkLst>
      </pc:sldChg>
      <pc:sldChg chg="del">
        <pc:chgData name="Heinold, Arne" userId="fe5d5e90-809f-4756-ac71-9903e93251d3" providerId="ADAL" clId="{3F69A93D-61C0-4DDC-9595-7CBC32834B9F}" dt="2025-06-19T07:36:44.670" v="6" actId="47"/>
        <pc:sldMkLst>
          <pc:docMk/>
          <pc:sldMk cId="2823186663" sldId="604"/>
        </pc:sldMkLst>
      </pc:sldChg>
      <pc:sldChg chg="del">
        <pc:chgData name="Heinold, Arne" userId="fe5d5e90-809f-4756-ac71-9903e93251d3" providerId="ADAL" clId="{3F69A93D-61C0-4DDC-9595-7CBC32834B9F}" dt="2025-06-19T07:36:44.670" v="6" actId="47"/>
        <pc:sldMkLst>
          <pc:docMk/>
          <pc:sldMk cId="2731018501" sldId="606"/>
        </pc:sldMkLst>
      </pc:sldChg>
      <pc:sldChg chg="del">
        <pc:chgData name="Heinold, Arne" userId="fe5d5e90-809f-4756-ac71-9903e93251d3" providerId="ADAL" clId="{3F69A93D-61C0-4DDC-9595-7CBC32834B9F}" dt="2025-06-19T07:36:44.670" v="6" actId="47"/>
        <pc:sldMkLst>
          <pc:docMk/>
          <pc:sldMk cId="1747346480" sldId="609"/>
        </pc:sldMkLst>
      </pc:sldChg>
      <pc:sldChg chg="del">
        <pc:chgData name="Heinold, Arne" userId="fe5d5e90-809f-4756-ac71-9903e93251d3" providerId="ADAL" clId="{3F69A93D-61C0-4DDC-9595-7CBC32834B9F}" dt="2025-06-19T07:36:44.670" v="6" actId="47"/>
        <pc:sldMkLst>
          <pc:docMk/>
          <pc:sldMk cId="1979419794" sldId="622"/>
        </pc:sldMkLst>
      </pc:sldChg>
      <pc:sldChg chg="del">
        <pc:chgData name="Heinold, Arne" userId="fe5d5e90-809f-4756-ac71-9903e93251d3" providerId="ADAL" clId="{3F69A93D-61C0-4DDC-9595-7CBC32834B9F}" dt="2025-06-19T07:36:44.670" v="6" actId="47"/>
        <pc:sldMkLst>
          <pc:docMk/>
          <pc:sldMk cId="420030836" sldId="638"/>
        </pc:sldMkLst>
      </pc:sldChg>
      <pc:sldChg chg="del">
        <pc:chgData name="Heinold, Arne" userId="fe5d5e90-809f-4756-ac71-9903e93251d3" providerId="ADAL" clId="{3F69A93D-61C0-4DDC-9595-7CBC32834B9F}" dt="2025-06-19T07:36:44.670" v="6" actId="47"/>
        <pc:sldMkLst>
          <pc:docMk/>
          <pc:sldMk cId="2528119481" sldId="639"/>
        </pc:sldMkLst>
      </pc:sldChg>
      <pc:sldChg chg="del">
        <pc:chgData name="Heinold, Arne" userId="fe5d5e90-809f-4756-ac71-9903e93251d3" providerId="ADAL" clId="{3F69A93D-61C0-4DDC-9595-7CBC32834B9F}" dt="2025-06-19T07:36:44.670" v="6" actId="47"/>
        <pc:sldMkLst>
          <pc:docMk/>
          <pc:sldMk cId="135839109" sldId="640"/>
        </pc:sldMkLst>
      </pc:sldChg>
      <pc:sldChg chg="del">
        <pc:chgData name="Heinold, Arne" userId="fe5d5e90-809f-4756-ac71-9903e93251d3" providerId="ADAL" clId="{3F69A93D-61C0-4DDC-9595-7CBC32834B9F}" dt="2025-06-19T07:36:44.670" v="6" actId="47"/>
        <pc:sldMkLst>
          <pc:docMk/>
          <pc:sldMk cId="3794072151" sldId="641"/>
        </pc:sldMkLst>
      </pc:sldChg>
      <pc:sldChg chg="modSp add del mod ord">
        <pc:chgData name="Heinold, Arne" userId="fe5d5e90-809f-4756-ac71-9903e93251d3" providerId="ADAL" clId="{3F69A93D-61C0-4DDC-9595-7CBC32834B9F}" dt="2025-06-19T07:54:55.225" v="342" actId="20577"/>
        <pc:sldMkLst>
          <pc:docMk/>
          <pc:sldMk cId="822453894" sldId="644"/>
        </pc:sldMkLst>
        <pc:spChg chg="mod">
          <ac:chgData name="Heinold, Arne" userId="fe5d5e90-809f-4756-ac71-9903e93251d3" providerId="ADAL" clId="{3F69A93D-61C0-4DDC-9595-7CBC32834B9F}" dt="2025-06-19T07:54:55.225" v="342" actId="20577"/>
          <ac:spMkLst>
            <pc:docMk/>
            <pc:sldMk cId="822453894" sldId="644"/>
            <ac:spMk id="3" creationId="{B58855FB-08B5-9F4D-0AFF-E268B8C39187}"/>
          </ac:spMkLst>
        </pc:spChg>
        <pc:spChg chg="mod">
          <ac:chgData name="Heinold, Arne" userId="fe5d5e90-809f-4756-ac71-9903e93251d3" providerId="ADAL" clId="{3F69A93D-61C0-4DDC-9595-7CBC32834B9F}" dt="2025-06-19T07:54:51.272" v="340" actId="20577"/>
          <ac:spMkLst>
            <pc:docMk/>
            <pc:sldMk cId="822453894" sldId="644"/>
            <ac:spMk id="4" creationId="{D87A9316-CF50-AA54-A4C2-A7F827DD27B8}"/>
          </ac:spMkLst>
        </pc:spChg>
      </pc:sldChg>
      <pc:sldChg chg="add del">
        <pc:chgData name="Heinold, Arne" userId="fe5d5e90-809f-4756-ac71-9903e93251d3" providerId="ADAL" clId="{3F69A93D-61C0-4DDC-9595-7CBC32834B9F}" dt="2025-06-19T07:36:28.802" v="2"/>
        <pc:sldMkLst>
          <pc:docMk/>
          <pc:sldMk cId="4020712709" sldId="644"/>
        </pc:sldMkLst>
      </pc:sldChg>
      <pc:sldChg chg="addSp delSp modSp add del mod ord delAnim modAnim modNotesTx">
        <pc:chgData name="Heinold, Arne" userId="fe5d5e90-809f-4756-ac71-9903e93251d3" providerId="ADAL" clId="{3F69A93D-61C0-4DDC-9595-7CBC32834B9F}" dt="2025-06-19T08:27:09.027" v="702" actId="47"/>
        <pc:sldMkLst>
          <pc:docMk/>
          <pc:sldMk cId="4001563706" sldId="645"/>
        </pc:sldMkLst>
        <pc:spChg chg="mod">
          <ac:chgData name="Heinold, Arne" userId="fe5d5e90-809f-4756-ac71-9903e93251d3" providerId="ADAL" clId="{3F69A93D-61C0-4DDC-9595-7CBC32834B9F}" dt="2025-06-19T07:57:12.615" v="386" actId="20577"/>
          <ac:spMkLst>
            <pc:docMk/>
            <pc:sldMk cId="4001563706" sldId="645"/>
            <ac:spMk id="2" creationId="{2B0B29F5-C91E-0E9E-4377-092B26DD0EAD}"/>
          </ac:spMkLst>
        </pc:spChg>
        <pc:spChg chg="add">
          <ac:chgData name="Heinold, Arne" userId="fe5d5e90-809f-4756-ac71-9903e93251d3" providerId="ADAL" clId="{3F69A93D-61C0-4DDC-9595-7CBC32834B9F}" dt="2025-06-19T08:00:41.410" v="409"/>
          <ac:spMkLst>
            <pc:docMk/>
            <pc:sldMk cId="4001563706" sldId="645"/>
            <ac:spMk id="3" creationId="{4226B6D1-9BA4-2009-D27D-8FAF1646C61B}"/>
          </ac:spMkLst>
        </pc:spChg>
        <pc:spChg chg="mod">
          <ac:chgData name="Heinold, Arne" userId="fe5d5e90-809f-4756-ac71-9903e93251d3" providerId="ADAL" clId="{3F69A93D-61C0-4DDC-9595-7CBC32834B9F}" dt="2025-06-19T08:08:17.416" v="499" actId="1076"/>
          <ac:spMkLst>
            <pc:docMk/>
            <pc:sldMk cId="4001563706" sldId="645"/>
            <ac:spMk id="4" creationId="{42ED1C38-C0EF-02DC-4779-5CC8B30DA61E}"/>
          </ac:spMkLst>
        </pc:spChg>
        <pc:spChg chg="add mod">
          <ac:chgData name="Heinold, Arne" userId="fe5d5e90-809f-4756-ac71-9903e93251d3" providerId="ADAL" clId="{3F69A93D-61C0-4DDC-9595-7CBC32834B9F}" dt="2025-06-19T08:00:55.912" v="412" actId="1076"/>
          <ac:spMkLst>
            <pc:docMk/>
            <pc:sldMk cId="4001563706" sldId="645"/>
            <ac:spMk id="6" creationId="{21038971-578E-F8CE-6A5C-9454DDD5F974}"/>
          </ac:spMkLst>
        </pc:spChg>
        <pc:spChg chg="add del mod">
          <ac:chgData name="Heinold, Arne" userId="fe5d5e90-809f-4756-ac71-9903e93251d3" providerId="ADAL" clId="{3F69A93D-61C0-4DDC-9595-7CBC32834B9F}" dt="2025-06-19T08:02:29.580" v="418"/>
          <ac:spMkLst>
            <pc:docMk/>
            <pc:sldMk cId="4001563706" sldId="645"/>
            <ac:spMk id="8" creationId="{FE9DE74E-ACEF-354E-A4F6-6E2CD0A63691}"/>
          </ac:spMkLst>
        </pc:spChg>
        <pc:spChg chg="mod">
          <ac:chgData name="Heinold, Arne" userId="fe5d5e90-809f-4756-ac71-9903e93251d3" providerId="ADAL" clId="{3F69A93D-61C0-4DDC-9595-7CBC32834B9F}" dt="2025-06-19T08:08:01.610" v="498" actId="14100"/>
          <ac:spMkLst>
            <pc:docMk/>
            <pc:sldMk cId="4001563706" sldId="645"/>
            <ac:spMk id="11" creationId="{797F24B8-F33D-7AD2-B58E-66EF9FBBAC1F}"/>
          </ac:spMkLst>
        </pc:spChg>
        <pc:picChg chg="del">
          <ac:chgData name="Heinold, Arne" userId="fe5d5e90-809f-4756-ac71-9903e93251d3" providerId="ADAL" clId="{3F69A93D-61C0-4DDC-9595-7CBC32834B9F}" dt="2025-06-19T08:02:12.218" v="417" actId="478"/>
          <ac:picMkLst>
            <pc:docMk/>
            <pc:sldMk cId="4001563706" sldId="645"/>
            <ac:picMk id="5" creationId="{2D286287-9AE2-C1C6-48B2-78A1FF072A43}"/>
          </ac:picMkLst>
        </pc:picChg>
        <pc:picChg chg="add mod">
          <ac:chgData name="Heinold, Arne" userId="fe5d5e90-809f-4756-ac71-9903e93251d3" providerId="ADAL" clId="{3F69A93D-61C0-4DDC-9595-7CBC32834B9F}" dt="2025-06-19T08:07:57.334" v="497" actId="14100"/>
          <ac:picMkLst>
            <pc:docMk/>
            <pc:sldMk cId="4001563706" sldId="645"/>
            <ac:picMk id="9" creationId="{A1BA4B2A-09F8-DD97-3DF9-28F6132AF113}"/>
          </ac:picMkLst>
        </pc:picChg>
      </pc:sldChg>
      <pc:sldChg chg="add del">
        <pc:chgData name="Heinold, Arne" userId="fe5d5e90-809f-4756-ac71-9903e93251d3" providerId="ADAL" clId="{3F69A93D-61C0-4DDC-9595-7CBC32834B9F}" dt="2025-06-19T07:36:28.802" v="2"/>
        <pc:sldMkLst>
          <pc:docMk/>
          <pc:sldMk cId="4249102907" sldId="645"/>
        </pc:sldMkLst>
      </pc:sldChg>
      <pc:sldChg chg="add del">
        <pc:chgData name="Heinold, Arne" userId="fe5d5e90-809f-4756-ac71-9903e93251d3" providerId="ADAL" clId="{3F69A93D-61C0-4DDC-9595-7CBC32834B9F}" dt="2025-06-19T07:36:28.802" v="2"/>
        <pc:sldMkLst>
          <pc:docMk/>
          <pc:sldMk cId="1540444013" sldId="646"/>
        </pc:sldMkLst>
      </pc:sldChg>
      <pc:sldChg chg="addSp delSp modSp add del mod ord">
        <pc:chgData name="Heinold, Arne" userId="fe5d5e90-809f-4756-ac71-9903e93251d3" providerId="ADAL" clId="{3F69A93D-61C0-4DDC-9595-7CBC32834B9F}" dt="2025-06-19T10:19:07.055" v="1938"/>
        <pc:sldMkLst>
          <pc:docMk/>
          <pc:sldMk cId="4027080187" sldId="646"/>
        </pc:sldMkLst>
        <pc:spChg chg="mod">
          <ac:chgData name="Heinold, Arne" userId="fe5d5e90-809f-4756-ac71-9903e93251d3" providerId="ADAL" clId="{3F69A93D-61C0-4DDC-9595-7CBC32834B9F}" dt="2025-06-19T09:53:45.857" v="1485" actId="20577"/>
          <ac:spMkLst>
            <pc:docMk/>
            <pc:sldMk cId="4027080187" sldId="646"/>
            <ac:spMk id="2" creationId="{7CB1A909-6C80-BAF2-B17A-28321CB13E5C}"/>
          </ac:spMkLst>
        </pc:spChg>
        <pc:spChg chg="mod">
          <ac:chgData name="Heinold, Arne" userId="fe5d5e90-809f-4756-ac71-9903e93251d3" providerId="ADAL" clId="{3F69A93D-61C0-4DDC-9595-7CBC32834B9F}" dt="2025-06-19T10:19:07.055" v="1938"/>
          <ac:spMkLst>
            <pc:docMk/>
            <pc:sldMk cId="4027080187" sldId="646"/>
            <ac:spMk id="3" creationId="{7680D8CF-1CD5-1CF6-53F8-0B26C3EB3A44}"/>
          </ac:spMkLst>
        </pc:spChg>
        <pc:spChg chg="del">
          <ac:chgData name="Heinold, Arne" userId="fe5d5e90-809f-4756-ac71-9903e93251d3" providerId="ADAL" clId="{3F69A93D-61C0-4DDC-9595-7CBC32834B9F}" dt="2025-06-19T07:54:02.945" v="260" actId="478"/>
          <ac:spMkLst>
            <pc:docMk/>
            <pc:sldMk cId="4027080187" sldId="646"/>
            <ac:spMk id="4" creationId="{094E08DB-BCEA-992B-5F86-444CFCAED182}"/>
          </ac:spMkLst>
        </pc:spChg>
        <pc:spChg chg="del mod">
          <ac:chgData name="Heinold, Arne" userId="fe5d5e90-809f-4756-ac71-9903e93251d3" providerId="ADAL" clId="{3F69A93D-61C0-4DDC-9595-7CBC32834B9F}" dt="2025-06-19T09:54:31.601" v="1609" actId="478"/>
          <ac:spMkLst>
            <pc:docMk/>
            <pc:sldMk cId="4027080187" sldId="646"/>
            <ac:spMk id="5" creationId="{5B9F5029-1129-1097-17EB-68C1345D9456}"/>
          </ac:spMkLst>
        </pc:spChg>
        <pc:spChg chg="add del mod">
          <ac:chgData name="Heinold, Arne" userId="fe5d5e90-809f-4756-ac71-9903e93251d3" providerId="ADAL" clId="{3F69A93D-61C0-4DDC-9595-7CBC32834B9F}" dt="2025-06-19T09:55:02.791" v="1611" actId="931"/>
          <ac:spMkLst>
            <pc:docMk/>
            <pc:sldMk cId="4027080187" sldId="646"/>
            <ac:spMk id="7" creationId="{04FE4B44-6703-752B-E041-277315E1C1AF}"/>
          </ac:spMkLst>
        </pc:spChg>
        <pc:picChg chg="add mod">
          <ac:chgData name="Heinold, Arne" userId="fe5d5e90-809f-4756-ac71-9903e93251d3" providerId="ADAL" clId="{3F69A93D-61C0-4DDC-9595-7CBC32834B9F}" dt="2025-06-19T09:55:02.791" v="1611" actId="931"/>
          <ac:picMkLst>
            <pc:docMk/>
            <pc:sldMk cId="4027080187" sldId="646"/>
            <ac:picMk id="9" creationId="{C36C7849-A06C-F5EE-B743-DD4704C0B0FA}"/>
          </ac:picMkLst>
        </pc:picChg>
      </pc:sldChg>
      <pc:sldChg chg="modSp new del mod">
        <pc:chgData name="Heinold, Arne" userId="fe5d5e90-809f-4756-ac71-9903e93251d3" providerId="ADAL" clId="{3F69A93D-61C0-4DDC-9595-7CBC32834B9F}" dt="2025-06-19T08:27:09.027" v="702" actId="47"/>
        <pc:sldMkLst>
          <pc:docMk/>
          <pc:sldMk cId="2776614977" sldId="647"/>
        </pc:sldMkLst>
        <pc:spChg chg="mod">
          <ac:chgData name="Heinold, Arne" userId="fe5d5e90-809f-4756-ac71-9903e93251d3" providerId="ADAL" clId="{3F69A93D-61C0-4DDC-9595-7CBC32834B9F}" dt="2025-06-19T08:08:53.793" v="501"/>
          <ac:spMkLst>
            <pc:docMk/>
            <pc:sldMk cId="2776614977" sldId="647"/>
            <ac:spMk id="2" creationId="{452EAD98-B91F-22FB-7D20-26ECCEA82D3E}"/>
          </ac:spMkLst>
        </pc:spChg>
        <pc:spChg chg="mod">
          <ac:chgData name="Heinold, Arne" userId="fe5d5e90-809f-4756-ac71-9903e93251d3" providerId="ADAL" clId="{3F69A93D-61C0-4DDC-9595-7CBC32834B9F}" dt="2025-06-19T08:08:59.902" v="510"/>
          <ac:spMkLst>
            <pc:docMk/>
            <pc:sldMk cId="2776614977" sldId="647"/>
            <ac:spMk id="4" creationId="{129F8C68-5B7D-56E0-7A38-0FD5C1653C77}"/>
          </ac:spMkLst>
        </pc:spChg>
        <pc:spChg chg="mod">
          <ac:chgData name="Heinold, Arne" userId="fe5d5e90-809f-4756-ac71-9903e93251d3" providerId="ADAL" clId="{3F69A93D-61C0-4DDC-9595-7CBC32834B9F}" dt="2025-06-19T08:13:09.118" v="633" actId="20577"/>
          <ac:spMkLst>
            <pc:docMk/>
            <pc:sldMk cId="2776614977" sldId="647"/>
            <ac:spMk id="5" creationId="{098F191B-ED6F-552B-6097-5E8F4A1915B8}"/>
          </ac:spMkLst>
        </pc:spChg>
      </pc:sldChg>
      <pc:sldChg chg="addSp delSp modSp new mod">
        <pc:chgData name="Heinold, Arne" userId="fe5d5e90-809f-4756-ac71-9903e93251d3" providerId="ADAL" clId="{3F69A93D-61C0-4DDC-9595-7CBC32834B9F}" dt="2025-06-19T08:32:31.939" v="962" actId="20577"/>
        <pc:sldMkLst>
          <pc:docMk/>
          <pc:sldMk cId="2921989779" sldId="648"/>
        </pc:sldMkLst>
        <pc:spChg chg="mod">
          <ac:chgData name="Heinold, Arne" userId="fe5d5e90-809f-4756-ac71-9903e93251d3" providerId="ADAL" clId="{3F69A93D-61C0-4DDC-9595-7CBC32834B9F}" dt="2025-06-19T08:26:52.216" v="698" actId="20577"/>
          <ac:spMkLst>
            <pc:docMk/>
            <pc:sldMk cId="2921989779" sldId="648"/>
            <ac:spMk id="2" creationId="{7528F9DD-6FDB-DBFF-09AE-31DEFCD1CFB9}"/>
          </ac:spMkLst>
        </pc:spChg>
        <pc:spChg chg="del mod">
          <ac:chgData name="Heinold, Arne" userId="fe5d5e90-809f-4756-ac71-9903e93251d3" providerId="ADAL" clId="{3F69A93D-61C0-4DDC-9595-7CBC32834B9F}" dt="2025-06-19T08:32:07.168" v="952" actId="21"/>
          <ac:spMkLst>
            <pc:docMk/>
            <pc:sldMk cId="2921989779" sldId="648"/>
            <ac:spMk id="3" creationId="{E008AA67-BADE-7BEA-6F4B-91227C0B0CED}"/>
          </ac:spMkLst>
        </pc:spChg>
        <pc:spChg chg="del mod">
          <ac:chgData name="Heinold, Arne" userId="fe5d5e90-809f-4756-ac71-9903e93251d3" providerId="ADAL" clId="{3F69A93D-61C0-4DDC-9595-7CBC32834B9F}" dt="2025-06-19T08:32:10.529" v="954" actId="478"/>
          <ac:spMkLst>
            <pc:docMk/>
            <pc:sldMk cId="2921989779" sldId="648"/>
            <ac:spMk id="4" creationId="{A7176920-9777-4DC3-0747-FC8B2FA00B78}"/>
          </ac:spMkLst>
        </pc:spChg>
        <pc:spChg chg="add del mod">
          <ac:chgData name="Heinold, Arne" userId="fe5d5e90-809f-4756-ac71-9903e93251d3" providerId="ADAL" clId="{3F69A93D-61C0-4DDC-9595-7CBC32834B9F}" dt="2025-06-19T08:32:09.745" v="953" actId="478"/>
          <ac:spMkLst>
            <pc:docMk/>
            <pc:sldMk cId="2921989779" sldId="648"/>
            <ac:spMk id="6" creationId="{8C69647A-7868-32E1-C68D-2E891C941669}"/>
          </ac:spMkLst>
        </pc:spChg>
        <pc:spChg chg="add mod">
          <ac:chgData name="Heinold, Arne" userId="fe5d5e90-809f-4756-ac71-9903e93251d3" providerId="ADAL" clId="{3F69A93D-61C0-4DDC-9595-7CBC32834B9F}" dt="2025-06-19T08:32:31.939" v="962" actId="20577"/>
          <ac:spMkLst>
            <pc:docMk/>
            <pc:sldMk cId="2921989779" sldId="648"/>
            <ac:spMk id="7" creationId="{E008AA67-BADE-7BEA-6F4B-91227C0B0CED}"/>
          </ac:spMkLst>
        </pc:spChg>
      </pc:sldChg>
      <pc:sldChg chg="addSp delSp modSp add mod ord modAnim">
        <pc:chgData name="Heinold, Arne" userId="fe5d5e90-809f-4756-ac71-9903e93251d3" providerId="ADAL" clId="{3F69A93D-61C0-4DDC-9595-7CBC32834B9F}" dt="2025-06-19T09:44:34.036" v="1226" actId="6549"/>
        <pc:sldMkLst>
          <pc:docMk/>
          <pc:sldMk cId="2404942848" sldId="649"/>
        </pc:sldMkLst>
        <pc:spChg chg="mod">
          <ac:chgData name="Heinold, Arne" userId="fe5d5e90-809f-4756-ac71-9903e93251d3" providerId="ADAL" clId="{3F69A93D-61C0-4DDC-9595-7CBC32834B9F}" dt="2025-06-19T08:26:54.452" v="699"/>
          <ac:spMkLst>
            <pc:docMk/>
            <pc:sldMk cId="2404942848" sldId="649"/>
            <ac:spMk id="2" creationId="{4EF0A623-0682-9D16-CC70-717D99DB3B99}"/>
          </ac:spMkLst>
        </pc:spChg>
        <pc:spChg chg="del">
          <ac:chgData name="Heinold, Arne" userId="fe5d5e90-809f-4756-ac71-9903e93251d3" providerId="ADAL" clId="{3F69A93D-61C0-4DDC-9595-7CBC32834B9F}" dt="2025-06-19T08:25:14.568" v="647"/>
          <ac:spMkLst>
            <pc:docMk/>
            <pc:sldMk cId="2404942848" sldId="649"/>
            <ac:spMk id="3" creationId="{3657B98B-DD79-43E7-6E3A-2962DEE356D5}"/>
          </ac:spMkLst>
        </pc:spChg>
        <pc:spChg chg="mod">
          <ac:chgData name="Heinold, Arne" userId="fe5d5e90-809f-4756-ac71-9903e93251d3" providerId="ADAL" clId="{3F69A93D-61C0-4DDC-9595-7CBC32834B9F}" dt="2025-06-19T09:44:34.036" v="1226" actId="6549"/>
          <ac:spMkLst>
            <pc:docMk/>
            <pc:sldMk cId="2404942848" sldId="649"/>
            <ac:spMk id="4" creationId="{D0D0E24F-0626-3F31-C48F-9E93DC24D68A}"/>
          </ac:spMkLst>
        </pc:spChg>
        <pc:picChg chg="add mod">
          <ac:chgData name="Heinold, Arne" userId="fe5d5e90-809f-4756-ac71-9903e93251d3" providerId="ADAL" clId="{3F69A93D-61C0-4DDC-9595-7CBC32834B9F}" dt="2025-06-19T08:25:25.163" v="650" actId="1076"/>
          <ac:picMkLst>
            <pc:docMk/>
            <pc:sldMk cId="2404942848" sldId="649"/>
            <ac:picMk id="5" creationId="{CE5F06D2-01C2-38C7-85C4-46EDA95CDDE6}"/>
          </ac:picMkLst>
        </pc:picChg>
      </pc:sldChg>
      <pc:sldChg chg="addSp delSp modSp new mod modAnim">
        <pc:chgData name="Heinold, Arne" userId="fe5d5e90-809f-4756-ac71-9903e93251d3" providerId="ADAL" clId="{3F69A93D-61C0-4DDC-9595-7CBC32834B9F}" dt="2025-06-19T09:44:27.497" v="1214" actId="6549"/>
        <pc:sldMkLst>
          <pc:docMk/>
          <pc:sldMk cId="2555248171" sldId="650"/>
        </pc:sldMkLst>
        <pc:spChg chg="mod">
          <ac:chgData name="Heinold, Arne" userId="fe5d5e90-809f-4756-ac71-9903e93251d3" providerId="ADAL" clId="{3F69A93D-61C0-4DDC-9595-7CBC32834B9F}" dt="2025-06-19T08:38:18.577" v="993" actId="20577"/>
          <ac:spMkLst>
            <pc:docMk/>
            <pc:sldMk cId="2555248171" sldId="650"/>
            <ac:spMk id="2" creationId="{46E9285C-9C61-675D-4322-E877F5A8C69A}"/>
          </ac:spMkLst>
        </pc:spChg>
        <pc:spChg chg="del">
          <ac:chgData name="Heinold, Arne" userId="fe5d5e90-809f-4756-ac71-9903e93251d3" providerId="ADAL" clId="{3F69A93D-61C0-4DDC-9595-7CBC32834B9F}" dt="2025-06-19T08:43:27.474" v="1151"/>
          <ac:spMkLst>
            <pc:docMk/>
            <pc:sldMk cId="2555248171" sldId="650"/>
            <ac:spMk id="3" creationId="{1F2D474F-8DEE-6F2F-4A85-B8A1897E2065}"/>
          </ac:spMkLst>
        </pc:spChg>
        <pc:spChg chg="mod">
          <ac:chgData name="Heinold, Arne" userId="fe5d5e90-809f-4756-ac71-9903e93251d3" providerId="ADAL" clId="{3F69A93D-61C0-4DDC-9595-7CBC32834B9F}" dt="2025-06-19T09:44:27.497" v="1214" actId="6549"/>
          <ac:spMkLst>
            <pc:docMk/>
            <pc:sldMk cId="2555248171" sldId="650"/>
            <ac:spMk id="4" creationId="{0CABCB1B-093E-3961-A2B2-44FC1377353F}"/>
          </ac:spMkLst>
        </pc:spChg>
        <pc:spChg chg="mod">
          <ac:chgData name="Heinold, Arne" userId="fe5d5e90-809f-4756-ac71-9903e93251d3" providerId="ADAL" clId="{3F69A93D-61C0-4DDC-9595-7CBC32834B9F}" dt="2025-06-19T08:43:55.288" v="1162" actId="20577"/>
          <ac:spMkLst>
            <pc:docMk/>
            <pc:sldMk cId="2555248171" sldId="650"/>
            <ac:spMk id="5" creationId="{F6B0A362-8726-36C1-B052-F25D6007CEFA}"/>
          </ac:spMkLst>
        </pc:spChg>
        <pc:picChg chg="add mod">
          <ac:chgData name="Heinold, Arne" userId="fe5d5e90-809f-4756-ac71-9903e93251d3" providerId="ADAL" clId="{3F69A93D-61C0-4DDC-9595-7CBC32834B9F}" dt="2025-06-19T08:43:38.672" v="1153" actId="14100"/>
          <ac:picMkLst>
            <pc:docMk/>
            <pc:sldMk cId="2555248171" sldId="650"/>
            <ac:picMk id="6" creationId="{A1825430-6F54-EC95-9C51-11059D7CD29E}"/>
          </ac:picMkLst>
        </pc:picChg>
      </pc:sldChg>
      <pc:sldChg chg="modSp new del mod">
        <pc:chgData name="Heinold, Arne" userId="fe5d5e90-809f-4756-ac71-9903e93251d3" providerId="ADAL" clId="{3F69A93D-61C0-4DDC-9595-7CBC32834B9F}" dt="2025-06-19T09:43:11.649" v="1194" actId="47"/>
        <pc:sldMkLst>
          <pc:docMk/>
          <pc:sldMk cId="3570867693" sldId="651"/>
        </pc:sldMkLst>
        <pc:spChg chg="mod">
          <ac:chgData name="Heinold, Arne" userId="fe5d5e90-809f-4756-ac71-9903e93251d3" providerId="ADAL" clId="{3F69A93D-61C0-4DDC-9595-7CBC32834B9F}" dt="2025-06-19T09:42:20.824" v="1192" actId="20577"/>
          <ac:spMkLst>
            <pc:docMk/>
            <pc:sldMk cId="3570867693" sldId="651"/>
            <ac:spMk id="2" creationId="{21AA2BC5-D7F1-A705-5FE3-12FC1E7317CA}"/>
          </ac:spMkLst>
        </pc:spChg>
      </pc:sldChg>
      <pc:sldChg chg="addSp delSp modSp add mod delAnim modAnim">
        <pc:chgData name="Heinold, Arne" userId="fe5d5e90-809f-4756-ac71-9903e93251d3" providerId="ADAL" clId="{3F69A93D-61C0-4DDC-9595-7CBC32834B9F}" dt="2025-06-19T09:52:05.354" v="1472" actId="20577"/>
        <pc:sldMkLst>
          <pc:docMk/>
          <pc:sldMk cId="4255689694" sldId="652"/>
        </pc:sldMkLst>
        <pc:spChg chg="mod">
          <ac:chgData name="Heinold, Arne" userId="fe5d5e90-809f-4756-ac71-9903e93251d3" providerId="ADAL" clId="{3F69A93D-61C0-4DDC-9595-7CBC32834B9F}" dt="2025-06-19T09:43:16.938" v="1198" actId="20577"/>
          <ac:spMkLst>
            <pc:docMk/>
            <pc:sldMk cId="4255689694" sldId="652"/>
            <ac:spMk id="2" creationId="{85E43907-48CB-9011-9153-DA6C05D24B0E}"/>
          </ac:spMkLst>
        </pc:spChg>
        <pc:spChg chg="mod">
          <ac:chgData name="Heinold, Arne" userId="fe5d5e90-809f-4756-ac71-9903e93251d3" providerId="ADAL" clId="{3F69A93D-61C0-4DDC-9595-7CBC32834B9F}" dt="2025-06-19T09:44:19.816" v="1202"/>
          <ac:spMkLst>
            <pc:docMk/>
            <pc:sldMk cId="4255689694" sldId="652"/>
            <ac:spMk id="4" creationId="{B916F4D0-0DBE-4D7E-5DF1-97AA661657F1}"/>
          </ac:spMkLst>
        </pc:spChg>
        <pc:spChg chg="mod">
          <ac:chgData name="Heinold, Arne" userId="fe5d5e90-809f-4756-ac71-9903e93251d3" providerId="ADAL" clId="{3F69A93D-61C0-4DDC-9595-7CBC32834B9F}" dt="2025-06-19T09:52:05.354" v="1472" actId="20577"/>
          <ac:spMkLst>
            <pc:docMk/>
            <pc:sldMk cId="4255689694" sldId="652"/>
            <ac:spMk id="5" creationId="{8D6EA965-8203-0C1A-390C-C38DA93F6474}"/>
          </ac:spMkLst>
        </pc:spChg>
        <pc:spChg chg="add del mod">
          <ac:chgData name="Heinold, Arne" userId="fe5d5e90-809f-4756-ac71-9903e93251d3" providerId="ADAL" clId="{3F69A93D-61C0-4DDC-9595-7CBC32834B9F}" dt="2025-06-19T09:43:43.082" v="1200"/>
          <ac:spMkLst>
            <pc:docMk/>
            <pc:sldMk cId="4255689694" sldId="652"/>
            <ac:spMk id="7" creationId="{954922A8-EAD0-D052-3DE6-5899148D3324}"/>
          </ac:spMkLst>
        </pc:spChg>
        <pc:picChg chg="del">
          <ac:chgData name="Heinold, Arne" userId="fe5d5e90-809f-4756-ac71-9903e93251d3" providerId="ADAL" clId="{3F69A93D-61C0-4DDC-9595-7CBC32834B9F}" dt="2025-06-19T09:43:30.881" v="1199" actId="478"/>
          <ac:picMkLst>
            <pc:docMk/>
            <pc:sldMk cId="4255689694" sldId="652"/>
            <ac:picMk id="6" creationId="{F36FECE9-0866-4C04-DAF0-E8C7A05E479E}"/>
          </ac:picMkLst>
        </pc:picChg>
        <pc:picChg chg="add mod">
          <ac:chgData name="Heinold, Arne" userId="fe5d5e90-809f-4756-ac71-9903e93251d3" providerId="ADAL" clId="{3F69A93D-61C0-4DDC-9595-7CBC32834B9F}" dt="2025-06-19T09:43:47.803" v="1201" actId="1076"/>
          <ac:picMkLst>
            <pc:docMk/>
            <pc:sldMk cId="4255689694" sldId="652"/>
            <ac:picMk id="8" creationId="{D925A522-215A-7F80-2A15-C7C760801561}"/>
          </ac:picMkLst>
        </pc:picChg>
      </pc:sldChg>
      <pc:sldChg chg="modSp add mod">
        <pc:chgData name="Heinold, Arne" userId="fe5d5e90-809f-4756-ac71-9903e93251d3" providerId="ADAL" clId="{3F69A93D-61C0-4DDC-9595-7CBC32834B9F}" dt="2025-06-19T10:19:20.186" v="1949" actId="20577"/>
        <pc:sldMkLst>
          <pc:docMk/>
          <pc:sldMk cId="344006330" sldId="653"/>
        </pc:sldMkLst>
        <pc:spChg chg="mod">
          <ac:chgData name="Heinold, Arne" userId="fe5d5e90-809f-4756-ac71-9903e93251d3" providerId="ADAL" clId="{3F69A93D-61C0-4DDC-9595-7CBC32834B9F}" dt="2025-06-19T10:19:20.186" v="1949" actId="20577"/>
          <ac:spMkLst>
            <pc:docMk/>
            <pc:sldMk cId="344006330" sldId="653"/>
            <ac:spMk id="2" creationId="{89D405FD-B22D-2ACA-7764-99BF1EF67DFC}"/>
          </ac:spMkLst>
        </pc:spChg>
        <pc:spChg chg="mod">
          <ac:chgData name="Heinold, Arne" userId="fe5d5e90-809f-4756-ac71-9903e93251d3" providerId="ADAL" clId="{3F69A93D-61C0-4DDC-9595-7CBC32834B9F}" dt="2025-06-19T10:19:14.542" v="1939"/>
          <ac:spMkLst>
            <pc:docMk/>
            <pc:sldMk cId="344006330" sldId="653"/>
            <ac:spMk id="3" creationId="{97C6131D-E6E1-7CB5-BC62-9F772DF022FE}"/>
          </ac:spMkLst>
        </pc:spChg>
      </pc:sldChg>
      <pc:sldChg chg="addSp delSp modSp add mod">
        <pc:chgData name="Heinold, Arne" userId="fe5d5e90-809f-4756-ac71-9903e93251d3" providerId="ADAL" clId="{3F69A93D-61C0-4DDC-9595-7CBC32834B9F}" dt="2025-06-19T10:10:13.588" v="1935" actId="20577"/>
        <pc:sldMkLst>
          <pc:docMk/>
          <pc:sldMk cId="845930041" sldId="654"/>
        </pc:sldMkLst>
        <pc:spChg chg="mod">
          <ac:chgData name="Heinold, Arne" userId="fe5d5e90-809f-4756-ac71-9903e93251d3" providerId="ADAL" clId="{3F69A93D-61C0-4DDC-9595-7CBC32834B9F}" dt="2025-06-19T10:06:57.797" v="1828" actId="20577"/>
          <ac:spMkLst>
            <pc:docMk/>
            <pc:sldMk cId="845930041" sldId="654"/>
            <ac:spMk id="2" creationId="{D3AFEF1F-1E04-AE18-D022-B22D73679248}"/>
          </ac:spMkLst>
        </pc:spChg>
        <pc:spChg chg="del">
          <ac:chgData name="Heinold, Arne" userId="fe5d5e90-809f-4756-ac71-9903e93251d3" providerId="ADAL" clId="{3F69A93D-61C0-4DDC-9595-7CBC32834B9F}" dt="2025-06-19T10:07:01.197" v="1829" actId="478"/>
          <ac:spMkLst>
            <pc:docMk/>
            <pc:sldMk cId="845930041" sldId="654"/>
            <ac:spMk id="3" creationId="{D61EAB2E-6DD8-3E5A-09CA-DEBB3FF9991B}"/>
          </ac:spMkLst>
        </pc:spChg>
        <pc:spChg chg="del">
          <ac:chgData name="Heinold, Arne" userId="fe5d5e90-809f-4756-ac71-9903e93251d3" providerId="ADAL" clId="{3F69A93D-61C0-4DDC-9595-7CBC32834B9F}" dt="2025-06-19T10:07:01.197" v="1829" actId="478"/>
          <ac:spMkLst>
            <pc:docMk/>
            <pc:sldMk cId="845930041" sldId="654"/>
            <ac:spMk id="5" creationId="{28FE8041-7F29-0C60-05F6-DFA7AF494A90}"/>
          </ac:spMkLst>
        </pc:spChg>
        <pc:spChg chg="add del mod">
          <ac:chgData name="Heinold, Arne" userId="fe5d5e90-809f-4756-ac71-9903e93251d3" providerId="ADAL" clId="{3F69A93D-61C0-4DDC-9595-7CBC32834B9F}" dt="2025-06-19T10:07:15.108" v="1832" actId="478"/>
          <ac:spMkLst>
            <pc:docMk/>
            <pc:sldMk cId="845930041" sldId="654"/>
            <ac:spMk id="6" creationId="{F43F52E1-4C95-EE5C-E34D-FCC4ADEAA702}"/>
          </ac:spMkLst>
        </pc:spChg>
        <pc:spChg chg="add mod">
          <ac:chgData name="Heinold, Arne" userId="fe5d5e90-809f-4756-ac71-9903e93251d3" providerId="ADAL" clId="{3F69A93D-61C0-4DDC-9595-7CBC32834B9F}" dt="2025-06-19T10:10:10.122" v="1933" actId="6549"/>
          <ac:spMkLst>
            <pc:docMk/>
            <pc:sldMk cId="845930041" sldId="654"/>
            <ac:spMk id="8" creationId="{1B8623A9-FDCE-942A-2912-7DF6289C46CE}"/>
          </ac:spMkLst>
        </pc:spChg>
        <pc:spChg chg="add mod">
          <ac:chgData name="Heinold, Arne" userId="fe5d5e90-809f-4756-ac71-9903e93251d3" providerId="ADAL" clId="{3F69A93D-61C0-4DDC-9595-7CBC32834B9F}" dt="2025-06-19T10:07:20.308" v="1834" actId="1076"/>
          <ac:spMkLst>
            <pc:docMk/>
            <pc:sldMk cId="845930041" sldId="654"/>
            <ac:spMk id="9" creationId="{E125FDD5-EF5D-2D65-0878-3820EDB975FE}"/>
          </ac:spMkLst>
        </pc:spChg>
        <pc:spChg chg="add mod">
          <ac:chgData name="Heinold, Arne" userId="fe5d5e90-809f-4756-ac71-9903e93251d3" providerId="ADAL" clId="{3F69A93D-61C0-4DDC-9595-7CBC32834B9F}" dt="2025-06-19T10:07:22.711" v="1835" actId="571"/>
          <ac:spMkLst>
            <pc:docMk/>
            <pc:sldMk cId="845930041" sldId="654"/>
            <ac:spMk id="10" creationId="{9F113DE0-F4E0-986F-047F-D02C5A53B9F2}"/>
          </ac:spMkLst>
        </pc:spChg>
        <pc:spChg chg="add mod">
          <ac:chgData name="Heinold, Arne" userId="fe5d5e90-809f-4756-ac71-9903e93251d3" providerId="ADAL" clId="{3F69A93D-61C0-4DDC-9595-7CBC32834B9F}" dt="2025-06-19T10:10:07.357" v="1931" actId="113"/>
          <ac:spMkLst>
            <pc:docMk/>
            <pc:sldMk cId="845930041" sldId="654"/>
            <ac:spMk id="13" creationId="{607DD14D-FF2A-A683-5E3C-9AE38BD7FFE4}"/>
          </ac:spMkLst>
        </pc:spChg>
        <pc:spChg chg="add mod">
          <ac:chgData name="Heinold, Arne" userId="fe5d5e90-809f-4756-ac71-9903e93251d3" providerId="ADAL" clId="{3F69A93D-61C0-4DDC-9595-7CBC32834B9F}" dt="2025-06-19T10:08:26.239" v="1870" actId="571"/>
          <ac:spMkLst>
            <pc:docMk/>
            <pc:sldMk cId="845930041" sldId="654"/>
            <ac:spMk id="14" creationId="{3A9D3F21-DFF0-21CF-D38D-7D5062B526DF}"/>
          </ac:spMkLst>
        </pc:spChg>
        <pc:spChg chg="add mod">
          <ac:chgData name="Heinold, Arne" userId="fe5d5e90-809f-4756-ac71-9903e93251d3" providerId="ADAL" clId="{3F69A93D-61C0-4DDC-9595-7CBC32834B9F}" dt="2025-06-19T10:08:26.239" v="1870" actId="571"/>
          <ac:spMkLst>
            <pc:docMk/>
            <pc:sldMk cId="845930041" sldId="654"/>
            <ac:spMk id="15" creationId="{D3380B08-CBB5-CF28-B66F-F7C066153D0C}"/>
          </ac:spMkLst>
        </pc:spChg>
        <pc:spChg chg="add mod">
          <ac:chgData name="Heinold, Arne" userId="fe5d5e90-809f-4756-ac71-9903e93251d3" providerId="ADAL" clId="{3F69A93D-61C0-4DDC-9595-7CBC32834B9F}" dt="2025-06-19T10:10:13.588" v="1935" actId="20577"/>
          <ac:spMkLst>
            <pc:docMk/>
            <pc:sldMk cId="845930041" sldId="654"/>
            <ac:spMk id="16" creationId="{4955E8E0-D04E-DACA-481B-B6EC1146D1AB}"/>
          </ac:spMkLst>
        </pc:spChg>
        <pc:picChg chg="add mod">
          <ac:chgData name="Heinold, Arne" userId="fe5d5e90-809f-4756-ac71-9903e93251d3" providerId="ADAL" clId="{3F69A93D-61C0-4DDC-9595-7CBC32834B9F}" dt="2025-06-19T10:09:00.701" v="1921" actId="1076"/>
          <ac:picMkLst>
            <pc:docMk/>
            <pc:sldMk cId="845930041" sldId="654"/>
            <ac:picMk id="12" creationId="{73CF4299-D090-B4E1-F086-7E79C8852726}"/>
          </ac:picMkLst>
        </pc:picChg>
        <pc:picChg chg="add mod">
          <ac:chgData name="Heinold, Arne" userId="fe5d5e90-809f-4756-ac71-9903e93251d3" providerId="ADAL" clId="{3F69A93D-61C0-4DDC-9595-7CBC32834B9F}" dt="2025-06-19T10:09:51.702" v="1927" actId="1076"/>
          <ac:picMkLst>
            <pc:docMk/>
            <pc:sldMk cId="845930041" sldId="654"/>
            <ac:picMk id="18" creationId="{35B677D4-971F-7AB4-F44E-51E4A39BD15B}"/>
          </ac:picMkLst>
        </pc:picChg>
        <pc:picChg chg="add mod">
          <ac:chgData name="Heinold, Arne" userId="fe5d5e90-809f-4756-ac71-9903e93251d3" providerId="ADAL" clId="{3F69A93D-61C0-4DDC-9595-7CBC32834B9F}" dt="2025-06-19T10:09:54.004" v="1928" actId="1076"/>
          <ac:picMkLst>
            <pc:docMk/>
            <pc:sldMk cId="845930041" sldId="654"/>
            <ac:picMk id="20" creationId="{50AFAE6B-8335-3B00-8753-2F95B75655CB}"/>
          </ac:picMkLst>
        </pc:picChg>
      </pc:sldChg>
      <pc:sldChg chg="new del">
        <pc:chgData name="Heinold, Arne" userId="fe5d5e90-809f-4756-ac71-9903e93251d3" providerId="ADAL" clId="{3F69A93D-61C0-4DDC-9595-7CBC32834B9F}" dt="2025-06-20T21:03:23.153" v="1951" actId="680"/>
        <pc:sldMkLst>
          <pc:docMk/>
          <pc:sldMk cId="1396608072" sldId="655"/>
        </pc:sldMkLst>
      </pc:sldChg>
      <pc:sldChg chg="add del">
        <pc:chgData name="Heinold, Arne" userId="fe5d5e90-809f-4756-ac71-9903e93251d3" providerId="ADAL" clId="{3F69A93D-61C0-4DDC-9595-7CBC32834B9F}" dt="2025-06-19T10:19:00.077" v="1937"/>
        <pc:sldMkLst>
          <pc:docMk/>
          <pc:sldMk cId="3266265544" sldId="655"/>
        </pc:sldMkLst>
      </pc:sldChg>
      <pc:sldChg chg="addSp delSp modSp new mod">
        <pc:chgData name="Heinold, Arne" userId="fe5d5e90-809f-4756-ac71-9903e93251d3" providerId="ADAL" clId="{3F69A93D-61C0-4DDC-9595-7CBC32834B9F}" dt="2025-06-20T21:05:48.314" v="1998" actId="20577"/>
        <pc:sldMkLst>
          <pc:docMk/>
          <pc:sldMk cId="3382947931" sldId="655"/>
        </pc:sldMkLst>
        <pc:spChg chg="mod">
          <ac:chgData name="Heinold, Arne" userId="fe5d5e90-809f-4756-ac71-9903e93251d3" providerId="ADAL" clId="{3F69A93D-61C0-4DDC-9595-7CBC32834B9F}" dt="2025-06-20T21:03:41.714" v="1977" actId="20577"/>
          <ac:spMkLst>
            <pc:docMk/>
            <pc:sldMk cId="3382947931" sldId="655"/>
            <ac:spMk id="2" creationId="{925019E8-4E66-DCDE-DD45-455DEC18DE16}"/>
          </ac:spMkLst>
        </pc:spChg>
        <pc:spChg chg="del mod">
          <ac:chgData name="Heinold, Arne" userId="fe5d5e90-809f-4756-ac71-9903e93251d3" providerId="ADAL" clId="{3F69A93D-61C0-4DDC-9595-7CBC32834B9F}" dt="2025-06-20T21:05:35.006" v="1987" actId="22"/>
          <ac:spMkLst>
            <pc:docMk/>
            <pc:sldMk cId="3382947931" sldId="655"/>
            <ac:spMk id="3" creationId="{204B87DA-663B-16D2-A9EC-1C92D29430BC}"/>
          </ac:spMkLst>
        </pc:spChg>
        <pc:spChg chg="mod">
          <ac:chgData name="Heinold, Arne" userId="fe5d5e90-809f-4756-ac71-9903e93251d3" providerId="ADAL" clId="{3F69A93D-61C0-4DDC-9595-7CBC32834B9F}" dt="2025-06-20T21:05:48.314" v="1998" actId="20577"/>
          <ac:spMkLst>
            <pc:docMk/>
            <pc:sldMk cId="3382947931" sldId="655"/>
            <ac:spMk id="4" creationId="{1E490416-6A48-A31E-FFCC-87270B5213CB}"/>
          </ac:spMkLst>
        </pc:spChg>
        <pc:picChg chg="add mod ord">
          <ac:chgData name="Heinold, Arne" userId="fe5d5e90-809f-4756-ac71-9903e93251d3" providerId="ADAL" clId="{3F69A93D-61C0-4DDC-9595-7CBC32834B9F}" dt="2025-06-20T21:05:35.006" v="1987" actId="22"/>
          <ac:picMkLst>
            <pc:docMk/>
            <pc:sldMk cId="3382947931" sldId="655"/>
            <ac:picMk id="6" creationId="{15054781-7606-BDF0-6E7B-0F06D3975FA8}"/>
          </ac:picMkLst>
        </pc:picChg>
      </pc:sldChg>
      <pc:sldChg chg="add del">
        <pc:chgData name="Heinold, Arne" userId="fe5d5e90-809f-4756-ac71-9903e93251d3" providerId="ADAL" clId="{3F69A93D-61C0-4DDC-9595-7CBC32834B9F}" dt="2025-06-19T10:19:00.077" v="1937"/>
        <pc:sldMkLst>
          <pc:docMk/>
          <pc:sldMk cId="480566440" sldId="656"/>
        </pc:sldMkLst>
      </pc:sldChg>
      <pc:sldMasterChg chg="modSp mod">
        <pc:chgData name="Heinold, Arne" userId="fe5d5e90-809f-4756-ac71-9903e93251d3" providerId="ADAL" clId="{3F69A93D-61C0-4DDC-9595-7CBC32834B9F}" dt="2025-06-19T07:54:30.304" v="309" actId="20577"/>
        <pc:sldMasterMkLst>
          <pc:docMk/>
          <pc:sldMasterMk cId="175320941" sldId="2147483660"/>
        </pc:sldMasterMkLst>
        <pc:spChg chg="mod">
          <ac:chgData name="Heinold, Arne" userId="fe5d5e90-809f-4756-ac71-9903e93251d3" providerId="ADAL" clId="{3F69A93D-61C0-4DDC-9595-7CBC32834B9F}" dt="2025-06-19T07:54:30.304" v="309" actId="20577"/>
          <ac:spMkLst>
            <pc:docMk/>
            <pc:sldMasterMk cId="175320941" sldId="2147483660"/>
            <ac:spMk id="27" creationId="{E7FE3095-789B-E2F4-CCC0-C100C2E76C1B}"/>
          </ac:spMkLst>
        </pc:spChg>
      </pc:sldMasterChg>
    </pc:docChg>
  </pc:docChgLst>
  <pc:docChgLst>
    <pc:chgData name="Heinold, Arne" userId="fe5d5e90-809f-4756-ac71-9903e93251d3" providerId="ADAL" clId="{7C4234C7-AA09-45A3-B7B8-786789A919F8}"/>
    <pc:docChg chg="undo custSel addSld delSld modSld sldOrd modMainMaster modSection">
      <pc:chgData name="Heinold, Arne" userId="fe5d5e90-809f-4756-ac71-9903e93251d3" providerId="ADAL" clId="{7C4234C7-AA09-45A3-B7B8-786789A919F8}" dt="2025-05-21T07:05:45.640" v="4760" actId="113"/>
      <pc:docMkLst>
        <pc:docMk/>
      </pc:docMkLst>
      <pc:sldChg chg="modSp add del mod ord modNotesTx">
        <pc:chgData name="Heinold, Arne" userId="fe5d5e90-809f-4756-ac71-9903e93251d3" providerId="ADAL" clId="{7C4234C7-AA09-45A3-B7B8-786789A919F8}" dt="2025-05-21T06:16:48.854" v="4736" actId="20577"/>
        <pc:sldMkLst>
          <pc:docMk/>
          <pc:sldMk cId="364173988" sldId="257"/>
        </pc:sldMkLst>
      </pc:sldChg>
      <pc:sldChg chg="del">
        <pc:chgData name="Heinold, Arne" userId="fe5d5e90-809f-4756-ac71-9903e93251d3" providerId="ADAL" clId="{7C4234C7-AA09-45A3-B7B8-786789A919F8}" dt="2025-05-14T08:07:59.107" v="16" actId="47"/>
        <pc:sldMkLst>
          <pc:docMk/>
          <pc:sldMk cId="3359555990" sldId="502"/>
        </pc:sldMkLst>
      </pc:sldChg>
      <pc:sldChg chg="modSp mod">
        <pc:chgData name="Heinold, Arne" userId="fe5d5e90-809f-4756-ac71-9903e93251d3" providerId="ADAL" clId="{7C4234C7-AA09-45A3-B7B8-786789A919F8}" dt="2025-05-21T05:50:40.271" v="3938" actId="114"/>
        <pc:sldMkLst>
          <pc:docMk/>
          <pc:sldMk cId="346861741" sldId="567"/>
        </pc:sldMkLst>
      </pc:sldChg>
      <pc:sldChg chg="modSp mod">
        <pc:chgData name="Heinold, Arne" userId="fe5d5e90-809f-4756-ac71-9903e93251d3" providerId="ADAL" clId="{7C4234C7-AA09-45A3-B7B8-786789A919F8}" dt="2025-05-14T09:56:23.722" v="1237" actId="20577"/>
        <pc:sldMkLst>
          <pc:docMk/>
          <pc:sldMk cId="283593522" sldId="568"/>
        </pc:sldMkLst>
      </pc:sldChg>
      <pc:sldChg chg="addSp delSp modSp mod delAnim modAnim">
        <pc:chgData name="Heinold, Arne" userId="fe5d5e90-809f-4756-ac71-9903e93251d3" providerId="ADAL" clId="{7C4234C7-AA09-45A3-B7B8-786789A919F8}" dt="2025-05-14T08:29:06.948" v="51" actId="20577"/>
        <pc:sldMkLst>
          <pc:docMk/>
          <pc:sldMk cId="3535123775" sldId="570"/>
        </pc:sldMkLst>
      </pc:sldChg>
      <pc:sldChg chg="addSp modSp mod">
        <pc:chgData name="Heinold, Arne" userId="fe5d5e90-809f-4756-ac71-9903e93251d3" providerId="ADAL" clId="{7C4234C7-AA09-45A3-B7B8-786789A919F8}" dt="2025-05-14T09:21:59.442" v="384"/>
        <pc:sldMkLst>
          <pc:docMk/>
          <pc:sldMk cId="3075430962" sldId="571"/>
        </pc:sldMkLst>
      </pc:sldChg>
      <pc:sldChg chg="modSp add del mod modShow">
        <pc:chgData name="Heinold, Arne" userId="fe5d5e90-809f-4756-ac71-9903e93251d3" providerId="ADAL" clId="{7C4234C7-AA09-45A3-B7B8-786789A919F8}" dt="2025-05-21T05:50:23.819" v="3924" actId="729"/>
        <pc:sldMkLst>
          <pc:docMk/>
          <pc:sldMk cId="1591862983" sldId="573"/>
        </pc:sldMkLst>
      </pc:sldChg>
      <pc:sldChg chg="modSp mod">
        <pc:chgData name="Heinold, Arne" userId="fe5d5e90-809f-4756-ac71-9903e93251d3" providerId="ADAL" clId="{7C4234C7-AA09-45A3-B7B8-786789A919F8}" dt="2025-05-21T05:51:34.692" v="3975" actId="1035"/>
        <pc:sldMkLst>
          <pc:docMk/>
          <pc:sldMk cId="1738765291" sldId="574"/>
        </pc:sldMkLst>
      </pc:sldChg>
      <pc:sldChg chg="addSp delSp modSp mod">
        <pc:chgData name="Heinold, Arne" userId="fe5d5e90-809f-4756-ac71-9903e93251d3" providerId="ADAL" clId="{7C4234C7-AA09-45A3-B7B8-786789A919F8}" dt="2025-05-15T07:35:21.911" v="3373" actId="1035"/>
        <pc:sldMkLst>
          <pc:docMk/>
          <pc:sldMk cId="2211347298" sldId="575"/>
        </pc:sldMkLst>
      </pc:sldChg>
      <pc:sldChg chg="addSp delSp modSp mod modAnim">
        <pc:chgData name="Heinold, Arne" userId="fe5d5e90-809f-4756-ac71-9903e93251d3" providerId="ADAL" clId="{7C4234C7-AA09-45A3-B7B8-786789A919F8}" dt="2025-05-21T05:54:04.389" v="4037"/>
        <pc:sldMkLst>
          <pc:docMk/>
          <pc:sldMk cId="3498851456" sldId="577"/>
        </pc:sldMkLst>
      </pc:sldChg>
      <pc:sldChg chg="addSp delSp modSp mod ord delAnim modAnim modShow">
        <pc:chgData name="Heinold, Arne" userId="fe5d5e90-809f-4756-ac71-9903e93251d3" providerId="ADAL" clId="{7C4234C7-AA09-45A3-B7B8-786789A919F8}" dt="2025-05-15T09:41:46.489" v="3617" actId="1035"/>
        <pc:sldMkLst>
          <pc:docMk/>
          <pc:sldMk cId="3125621246" sldId="579"/>
        </pc:sldMkLst>
      </pc:sldChg>
      <pc:sldChg chg="modSp mod">
        <pc:chgData name="Heinold, Arne" userId="fe5d5e90-809f-4756-ac71-9903e93251d3" providerId="ADAL" clId="{7C4234C7-AA09-45A3-B7B8-786789A919F8}" dt="2025-05-14T09:44:43.996" v="766" actId="20577"/>
        <pc:sldMkLst>
          <pc:docMk/>
          <pc:sldMk cId="2230802087" sldId="584"/>
        </pc:sldMkLst>
      </pc:sldChg>
      <pc:sldChg chg="modNotesTx">
        <pc:chgData name="Heinold, Arne" userId="fe5d5e90-809f-4756-ac71-9903e93251d3" providerId="ADAL" clId="{7C4234C7-AA09-45A3-B7B8-786789A919F8}" dt="2025-05-21T05:55:52.506" v="4137" actId="20577"/>
        <pc:sldMkLst>
          <pc:docMk/>
          <pc:sldMk cId="3561822501" sldId="588"/>
        </pc:sldMkLst>
      </pc:sldChg>
      <pc:sldChg chg="delSp modSp mod delAnim">
        <pc:chgData name="Heinold, Arne" userId="fe5d5e90-809f-4756-ac71-9903e93251d3" providerId="ADAL" clId="{7C4234C7-AA09-45A3-B7B8-786789A919F8}" dt="2025-05-15T09:56:39.294" v="3684" actId="478"/>
        <pc:sldMkLst>
          <pc:docMk/>
          <pc:sldMk cId="3738335855" sldId="595"/>
        </pc:sldMkLst>
      </pc:sldChg>
      <pc:sldChg chg="modSp del mod">
        <pc:chgData name="Heinold, Arne" userId="fe5d5e90-809f-4756-ac71-9903e93251d3" providerId="ADAL" clId="{7C4234C7-AA09-45A3-B7B8-786789A919F8}" dt="2025-05-14T09:51:53.480" v="1062" actId="47"/>
        <pc:sldMkLst>
          <pc:docMk/>
          <pc:sldMk cId="894332671" sldId="596"/>
        </pc:sldMkLst>
      </pc:sldChg>
      <pc:sldChg chg="modSp mod ord">
        <pc:chgData name="Heinold, Arne" userId="fe5d5e90-809f-4756-ac71-9903e93251d3" providerId="ADAL" clId="{7C4234C7-AA09-45A3-B7B8-786789A919F8}" dt="2025-05-21T05:59:27.931" v="4294" actId="404"/>
        <pc:sldMkLst>
          <pc:docMk/>
          <pc:sldMk cId="2175976886" sldId="597"/>
        </pc:sldMkLst>
      </pc:sldChg>
      <pc:sldChg chg="del">
        <pc:chgData name="Heinold, Arne" userId="fe5d5e90-809f-4756-ac71-9903e93251d3" providerId="ADAL" clId="{7C4234C7-AA09-45A3-B7B8-786789A919F8}" dt="2025-05-14T09:45:46.531" v="769" actId="47"/>
        <pc:sldMkLst>
          <pc:docMk/>
          <pc:sldMk cId="2980706802" sldId="598"/>
        </pc:sldMkLst>
      </pc:sldChg>
      <pc:sldChg chg="del mod modShow">
        <pc:chgData name="Heinold, Arne" userId="fe5d5e90-809f-4756-ac71-9903e93251d3" providerId="ADAL" clId="{7C4234C7-AA09-45A3-B7B8-786789A919F8}" dt="2025-05-14T09:54:19.404" v="1194" actId="47"/>
        <pc:sldMkLst>
          <pc:docMk/>
          <pc:sldMk cId="661083821" sldId="599"/>
        </pc:sldMkLst>
      </pc:sldChg>
      <pc:sldChg chg="modSp mod">
        <pc:chgData name="Heinold, Arne" userId="fe5d5e90-809f-4756-ac71-9903e93251d3" providerId="ADAL" clId="{7C4234C7-AA09-45A3-B7B8-786789A919F8}" dt="2025-05-14T09:53:48.554" v="1140" actId="20577"/>
        <pc:sldMkLst>
          <pc:docMk/>
          <pc:sldMk cId="431942563" sldId="600"/>
        </pc:sldMkLst>
      </pc:sldChg>
      <pc:sldChg chg="modSp mod modNotesTx">
        <pc:chgData name="Heinold, Arne" userId="fe5d5e90-809f-4756-ac71-9903e93251d3" providerId="ADAL" clId="{7C4234C7-AA09-45A3-B7B8-786789A919F8}" dt="2025-05-21T06:04:51.087" v="4399" actId="20577"/>
        <pc:sldMkLst>
          <pc:docMk/>
          <pc:sldMk cId="3123972504" sldId="603"/>
        </pc:sldMkLst>
      </pc:sldChg>
      <pc:sldChg chg="modSp mod">
        <pc:chgData name="Heinold, Arne" userId="fe5d5e90-809f-4756-ac71-9903e93251d3" providerId="ADAL" clId="{7C4234C7-AA09-45A3-B7B8-786789A919F8}" dt="2025-05-15T07:38:16.384" v="3381" actId="1035"/>
        <pc:sldMkLst>
          <pc:docMk/>
          <pc:sldMk cId="2823186663" sldId="604"/>
        </pc:sldMkLst>
      </pc:sldChg>
      <pc:sldChg chg="modSp mod">
        <pc:chgData name="Heinold, Arne" userId="fe5d5e90-809f-4756-ac71-9903e93251d3" providerId="ADAL" clId="{7C4234C7-AA09-45A3-B7B8-786789A919F8}" dt="2025-05-15T07:38:22.556" v="3388" actId="1035"/>
        <pc:sldMkLst>
          <pc:docMk/>
          <pc:sldMk cId="1346695996" sldId="605"/>
        </pc:sldMkLst>
      </pc:sldChg>
      <pc:sldChg chg="addSp delSp modSp mod">
        <pc:chgData name="Heinold, Arne" userId="fe5d5e90-809f-4756-ac71-9903e93251d3" providerId="ADAL" clId="{7C4234C7-AA09-45A3-B7B8-786789A919F8}" dt="2025-05-15T09:57:54.121" v="3698" actId="478"/>
        <pc:sldMkLst>
          <pc:docMk/>
          <pc:sldMk cId="2772243337" sldId="607"/>
        </pc:sldMkLst>
      </pc:sldChg>
      <pc:sldChg chg="del">
        <pc:chgData name="Heinold, Arne" userId="fe5d5e90-809f-4756-ac71-9903e93251d3" providerId="ADAL" clId="{7C4234C7-AA09-45A3-B7B8-786789A919F8}" dt="2025-05-14T09:59:36.831" v="1401" actId="2696"/>
        <pc:sldMkLst>
          <pc:docMk/>
          <pc:sldMk cId="711265235" sldId="608"/>
        </pc:sldMkLst>
      </pc:sldChg>
      <pc:sldChg chg="add del">
        <pc:chgData name="Heinold, Arne" userId="fe5d5e90-809f-4756-ac71-9903e93251d3" providerId="ADAL" clId="{7C4234C7-AA09-45A3-B7B8-786789A919F8}" dt="2025-05-14T10:12:46.434" v="2230" actId="47"/>
        <pc:sldMkLst>
          <pc:docMk/>
          <pc:sldMk cId="1931491856" sldId="608"/>
        </pc:sldMkLst>
      </pc:sldChg>
      <pc:sldChg chg="modSp mod">
        <pc:chgData name="Heinold, Arne" userId="fe5d5e90-809f-4756-ac71-9903e93251d3" providerId="ADAL" clId="{7C4234C7-AA09-45A3-B7B8-786789A919F8}" dt="2025-05-14T09:55:19.519" v="1205" actId="20577"/>
        <pc:sldMkLst>
          <pc:docMk/>
          <pc:sldMk cId="1747346480" sldId="609"/>
        </pc:sldMkLst>
      </pc:sldChg>
      <pc:sldChg chg="add del">
        <pc:chgData name="Heinold, Arne" userId="fe5d5e90-809f-4756-ac71-9903e93251d3" providerId="ADAL" clId="{7C4234C7-AA09-45A3-B7B8-786789A919F8}" dt="2025-05-14T10:12:46.434" v="2230" actId="47"/>
        <pc:sldMkLst>
          <pc:docMk/>
          <pc:sldMk cId="12111539" sldId="610"/>
        </pc:sldMkLst>
      </pc:sldChg>
      <pc:sldChg chg="del">
        <pc:chgData name="Heinold, Arne" userId="fe5d5e90-809f-4756-ac71-9903e93251d3" providerId="ADAL" clId="{7C4234C7-AA09-45A3-B7B8-786789A919F8}" dt="2025-05-14T09:59:36.831" v="1401" actId="2696"/>
        <pc:sldMkLst>
          <pc:docMk/>
          <pc:sldMk cId="571499182" sldId="610"/>
        </pc:sldMkLst>
      </pc:sldChg>
      <pc:sldChg chg="del ord">
        <pc:chgData name="Heinold, Arne" userId="fe5d5e90-809f-4756-ac71-9903e93251d3" providerId="ADAL" clId="{7C4234C7-AA09-45A3-B7B8-786789A919F8}" dt="2025-05-14T10:10:29.948" v="1993" actId="47"/>
        <pc:sldMkLst>
          <pc:docMk/>
          <pc:sldMk cId="3309267853" sldId="611"/>
        </pc:sldMkLst>
      </pc:sldChg>
      <pc:sldChg chg="del mod modShow">
        <pc:chgData name="Heinold, Arne" userId="fe5d5e90-809f-4756-ac71-9903e93251d3" providerId="ADAL" clId="{7C4234C7-AA09-45A3-B7B8-786789A919F8}" dt="2025-05-14T10:12:46.434" v="2230" actId="47"/>
        <pc:sldMkLst>
          <pc:docMk/>
          <pc:sldMk cId="3892986418" sldId="613"/>
        </pc:sldMkLst>
      </pc:sldChg>
      <pc:sldChg chg="del mod modShow">
        <pc:chgData name="Heinold, Arne" userId="fe5d5e90-809f-4756-ac71-9903e93251d3" providerId="ADAL" clId="{7C4234C7-AA09-45A3-B7B8-786789A919F8}" dt="2025-05-14T10:12:46.434" v="2230" actId="47"/>
        <pc:sldMkLst>
          <pc:docMk/>
          <pc:sldMk cId="2293110320" sldId="614"/>
        </pc:sldMkLst>
      </pc:sldChg>
      <pc:sldChg chg="del mod modShow">
        <pc:chgData name="Heinold, Arne" userId="fe5d5e90-809f-4756-ac71-9903e93251d3" providerId="ADAL" clId="{7C4234C7-AA09-45A3-B7B8-786789A919F8}" dt="2025-05-14T10:12:46.434" v="2230" actId="47"/>
        <pc:sldMkLst>
          <pc:docMk/>
          <pc:sldMk cId="3579313240" sldId="615"/>
        </pc:sldMkLst>
      </pc:sldChg>
      <pc:sldChg chg="modSp del mod ord">
        <pc:chgData name="Heinold, Arne" userId="fe5d5e90-809f-4756-ac71-9903e93251d3" providerId="ADAL" clId="{7C4234C7-AA09-45A3-B7B8-786789A919F8}" dt="2025-05-15T12:23:00.695" v="3923" actId="47"/>
        <pc:sldMkLst>
          <pc:docMk/>
          <pc:sldMk cId="812973746" sldId="616"/>
        </pc:sldMkLst>
      </pc:sldChg>
      <pc:sldChg chg="addSp delSp modSp new mod modAnim">
        <pc:chgData name="Heinold, Arne" userId="fe5d5e90-809f-4756-ac71-9903e93251d3" providerId="ADAL" clId="{7C4234C7-AA09-45A3-B7B8-786789A919F8}" dt="2025-05-15T12:21:23.074" v="3922" actId="108"/>
        <pc:sldMkLst>
          <pc:docMk/>
          <pc:sldMk cId="3718136528" sldId="617"/>
        </pc:sldMkLst>
      </pc:sldChg>
      <pc:sldChg chg="modSp add mod">
        <pc:chgData name="Heinold, Arne" userId="fe5d5e90-809f-4756-ac71-9903e93251d3" providerId="ADAL" clId="{7C4234C7-AA09-45A3-B7B8-786789A919F8}" dt="2025-05-21T05:58:09.222" v="4231" actId="20577"/>
        <pc:sldMkLst>
          <pc:docMk/>
          <pc:sldMk cId="2499724526" sldId="618"/>
        </pc:sldMkLst>
      </pc:sldChg>
      <pc:sldChg chg="modSp add mod">
        <pc:chgData name="Heinold, Arne" userId="fe5d5e90-809f-4756-ac71-9903e93251d3" providerId="ADAL" clId="{7C4234C7-AA09-45A3-B7B8-786789A919F8}" dt="2025-05-14T09:43:22.366" v="663" actId="242"/>
        <pc:sldMkLst>
          <pc:docMk/>
          <pc:sldMk cId="1904554370" sldId="619"/>
        </pc:sldMkLst>
      </pc:sldChg>
      <pc:sldChg chg="add">
        <pc:chgData name="Heinold, Arne" userId="fe5d5e90-809f-4756-ac71-9903e93251d3" providerId="ADAL" clId="{7C4234C7-AA09-45A3-B7B8-786789A919F8}" dt="2025-05-14T09:40:44.825" v="595"/>
        <pc:sldMkLst>
          <pc:docMk/>
          <pc:sldMk cId="3340823346" sldId="620"/>
        </pc:sldMkLst>
      </pc:sldChg>
      <pc:sldChg chg="modSp add mod">
        <pc:chgData name="Heinold, Arne" userId="fe5d5e90-809f-4756-ac71-9903e93251d3" providerId="ADAL" clId="{7C4234C7-AA09-45A3-B7B8-786789A919F8}" dt="2025-05-21T07:05:45.640" v="4760" actId="113"/>
        <pc:sldMkLst>
          <pc:docMk/>
          <pc:sldMk cId="89442220" sldId="621"/>
        </pc:sldMkLst>
      </pc:sldChg>
      <pc:sldChg chg="add del">
        <pc:chgData name="Heinold, Arne" userId="fe5d5e90-809f-4756-ac71-9903e93251d3" providerId="ADAL" clId="{7C4234C7-AA09-45A3-B7B8-786789A919F8}" dt="2025-05-14T09:44:49.599" v="767" actId="2696"/>
        <pc:sldMkLst>
          <pc:docMk/>
          <pc:sldMk cId="165271850" sldId="621"/>
        </pc:sldMkLst>
      </pc:sldChg>
      <pc:sldChg chg="add del">
        <pc:chgData name="Heinold, Arne" userId="fe5d5e90-809f-4756-ac71-9903e93251d3" providerId="ADAL" clId="{7C4234C7-AA09-45A3-B7B8-786789A919F8}" dt="2025-05-14T09:45:59.916" v="770" actId="47"/>
        <pc:sldMkLst>
          <pc:docMk/>
          <pc:sldMk cId="3410224523" sldId="621"/>
        </pc:sldMkLst>
      </pc:sldChg>
      <pc:sldChg chg="add del ord">
        <pc:chgData name="Heinold, Arne" userId="fe5d5e90-809f-4756-ac71-9903e93251d3" providerId="ADAL" clId="{7C4234C7-AA09-45A3-B7B8-786789A919F8}" dt="2025-05-14T09:43:37.295" v="666" actId="2696"/>
        <pc:sldMkLst>
          <pc:docMk/>
          <pc:sldMk cId="3462620015" sldId="621"/>
        </pc:sldMkLst>
      </pc:sldChg>
      <pc:sldChg chg="addSp delSp modSp add mod delAnim modAnim">
        <pc:chgData name="Heinold, Arne" userId="fe5d5e90-809f-4756-ac71-9903e93251d3" providerId="ADAL" clId="{7C4234C7-AA09-45A3-B7B8-786789A919F8}" dt="2025-05-21T07:05:21.222" v="4757" actId="20577"/>
        <pc:sldMkLst>
          <pc:docMk/>
          <pc:sldMk cId="1979419794" sldId="622"/>
        </pc:sldMkLst>
      </pc:sldChg>
      <pc:sldChg chg="addSp delSp modSp add mod delAnim modNotesTx">
        <pc:chgData name="Heinold, Arne" userId="fe5d5e90-809f-4756-ac71-9903e93251d3" providerId="ADAL" clId="{7C4234C7-AA09-45A3-B7B8-786789A919F8}" dt="2025-05-14T10:02:23.993" v="1518" actId="20577"/>
        <pc:sldMkLst>
          <pc:docMk/>
          <pc:sldMk cId="2701171669" sldId="623"/>
        </pc:sldMkLst>
      </pc:sldChg>
      <pc:sldChg chg="addSp delSp modSp add mod modNotesTx">
        <pc:chgData name="Heinold, Arne" userId="fe5d5e90-809f-4756-ac71-9903e93251d3" providerId="ADAL" clId="{7C4234C7-AA09-45A3-B7B8-786789A919F8}" dt="2025-05-21T06:05:35.431" v="4435" actId="20577"/>
        <pc:sldMkLst>
          <pc:docMk/>
          <pc:sldMk cId="4067782945" sldId="624"/>
        </pc:sldMkLst>
      </pc:sldChg>
      <pc:sldChg chg="addSp delSp modSp add mod modNotesTx">
        <pc:chgData name="Heinold, Arne" userId="fe5d5e90-809f-4756-ac71-9903e93251d3" providerId="ADAL" clId="{7C4234C7-AA09-45A3-B7B8-786789A919F8}" dt="2025-05-14T11:27:25.861" v="2908" actId="20577"/>
        <pc:sldMkLst>
          <pc:docMk/>
          <pc:sldMk cId="1400437849" sldId="625"/>
        </pc:sldMkLst>
      </pc:sldChg>
      <pc:sldChg chg="modSp add mod ord modNotesTx">
        <pc:chgData name="Heinold, Arne" userId="fe5d5e90-809f-4756-ac71-9903e93251d3" providerId="ADAL" clId="{7C4234C7-AA09-45A3-B7B8-786789A919F8}" dt="2025-05-21T06:06:57.473" v="4451" actId="20577"/>
        <pc:sldMkLst>
          <pc:docMk/>
          <pc:sldMk cId="2219677433" sldId="626"/>
        </pc:sldMkLst>
      </pc:sldChg>
      <pc:sldChg chg="addSp delSp modSp add mod">
        <pc:chgData name="Heinold, Arne" userId="fe5d5e90-809f-4756-ac71-9903e93251d3" providerId="ADAL" clId="{7C4234C7-AA09-45A3-B7B8-786789A919F8}" dt="2025-05-14T11:32:09.268" v="3144" actId="6549"/>
        <pc:sldMkLst>
          <pc:docMk/>
          <pc:sldMk cId="2043230375" sldId="627"/>
        </pc:sldMkLst>
      </pc:sldChg>
      <pc:sldChg chg="addSp delSp modSp add del mod">
        <pc:chgData name="Heinold, Arne" userId="fe5d5e90-809f-4756-ac71-9903e93251d3" providerId="ADAL" clId="{7C4234C7-AA09-45A3-B7B8-786789A919F8}" dt="2025-05-14T11:37:57.781" v="3162" actId="47"/>
        <pc:sldMkLst>
          <pc:docMk/>
          <pc:sldMk cId="1638895414" sldId="628"/>
        </pc:sldMkLst>
      </pc:sldChg>
      <pc:sldChg chg="modSp new del mod">
        <pc:chgData name="Heinold, Arne" userId="fe5d5e90-809f-4756-ac71-9903e93251d3" providerId="ADAL" clId="{7C4234C7-AA09-45A3-B7B8-786789A919F8}" dt="2025-05-14T11:27:33.672" v="2909" actId="47"/>
        <pc:sldMkLst>
          <pc:docMk/>
          <pc:sldMk cId="1884190241" sldId="629"/>
        </pc:sldMkLst>
      </pc:sldChg>
      <pc:sldChg chg="addSp delSp modSp new mod modAnim modNotesTx">
        <pc:chgData name="Heinold, Arne" userId="fe5d5e90-809f-4756-ac71-9903e93251d3" providerId="ADAL" clId="{7C4234C7-AA09-45A3-B7B8-786789A919F8}" dt="2025-05-14T11:25:09.770" v="2821" actId="1076"/>
        <pc:sldMkLst>
          <pc:docMk/>
          <pc:sldMk cId="4053314814" sldId="630"/>
        </pc:sldMkLst>
      </pc:sldChg>
      <pc:sldChg chg="addSp delSp modSp new mod">
        <pc:chgData name="Heinold, Arne" userId="fe5d5e90-809f-4756-ac71-9903e93251d3" providerId="ADAL" clId="{7C4234C7-AA09-45A3-B7B8-786789A919F8}" dt="2025-05-14T11:24:55.067" v="2816" actId="20577"/>
        <pc:sldMkLst>
          <pc:docMk/>
          <pc:sldMk cId="2258562123" sldId="631"/>
        </pc:sldMkLst>
      </pc:sldChg>
      <pc:sldChg chg="addSp delSp modSp new mod modAnim">
        <pc:chgData name="Heinold, Arne" userId="fe5d5e90-809f-4756-ac71-9903e93251d3" providerId="ADAL" clId="{7C4234C7-AA09-45A3-B7B8-786789A919F8}" dt="2025-05-21T06:06:35.105" v="4442"/>
        <pc:sldMkLst>
          <pc:docMk/>
          <pc:sldMk cId="419652397" sldId="632"/>
        </pc:sldMkLst>
      </pc:sldChg>
      <pc:sldChg chg="addSp delSp modSp new mod">
        <pc:chgData name="Heinold, Arne" userId="fe5d5e90-809f-4756-ac71-9903e93251d3" providerId="ADAL" clId="{7C4234C7-AA09-45A3-B7B8-786789A919F8}" dt="2025-05-15T07:41:09.831" v="3395" actId="1076"/>
        <pc:sldMkLst>
          <pc:docMk/>
          <pc:sldMk cId="844227318" sldId="633"/>
        </pc:sldMkLst>
      </pc:sldChg>
      <pc:sldChg chg="add del">
        <pc:chgData name="Heinold, Arne" userId="fe5d5e90-809f-4756-ac71-9903e93251d3" providerId="ADAL" clId="{7C4234C7-AA09-45A3-B7B8-786789A919F8}" dt="2025-05-14T11:24:32.537" v="2779" actId="47"/>
        <pc:sldMkLst>
          <pc:docMk/>
          <pc:sldMk cId="2917569114" sldId="633"/>
        </pc:sldMkLst>
      </pc:sldChg>
      <pc:sldChg chg="addSp delSp modSp new mod">
        <pc:chgData name="Heinold, Arne" userId="fe5d5e90-809f-4756-ac71-9903e93251d3" providerId="ADAL" clId="{7C4234C7-AA09-45A3-B7B8-786789A919F8}" dt="2025-05-15T12:19:49.466" v="3917" actId="478"/>
        <pc:sldMkLst>
          <pc:docMk/>
          <pc:sldMk cId="3135229104" sldId="634"/>
        </pc:sldMkLst>
      </pc:sldChg>
      <pc:sldChg chg="modSp new del mod">
        <pc:chgData name="Heinold, Arne" userId="fe5d5e90-809f-4756-ac71-9903e93251d3" providerId="ADAL" clId="{7C4234C7-AA09-45A3-B7B8-786789A919F8}" dt="2025-05-15T12:09:02.219" v="3841" actId="47"/>
        <pc:sldMkLst>
          <pc:docMk/>
          <pc:sldMk cId="1896475951" sldId="635"/>
        </pc:sldMkLst>
      </pc:sldChg>
      <pc:sldChg chg="addSp delSp modSp add del mod delAnim">
        <pc:chgData name="Heinold, Arne" userId="fe5d5e90-809f-4756-ac71-9903e93251d3" providerId="ADAL" clId="{7C4234C7-AA09-45A3-B7B8-786789A919F8}" dt="2025-05-15T09:50:21.241" v="3679" actId="47"/>
        <pc:sldMkLst>
          <pc:docMk/>
          <pc:sldMk cId="134407342" sldId="636"/>
        </pc:sldMkLst>
      </pc:sldChg>
      <pc:sldChg chg="new add del">
        <pc:chgData name="Heinold, Arne" userId="fe5d5e90-809f-4756-ac71-9903e93251d3" providerId="ADAL" clId="{7C4234C7-AA09-45A3-B7B8-786789A919F8}" dt="2025-05-15T07:34:52.050" v="3357" actId="47"/>
        <pc:sldMkLst>
          <pc:docMk/>
          <pc:sldMk cId="835346779" sldId="636"/>
        </pc:sldMkLst>
      </pc:sldChg>
      <pc:sldChg chg="addSp delSp modSp new del mod">
        <pc:chgData name="Heinold, Arne" userId="fe5d5e90-809f-4756-ac71-9903e93251d3" providerId="ADAL" clId="{7C4234C7-AA09-45A3-B7B8-786789A919F8}" dt="2025-05-15T09:41:49.036" v="3618" actId="47"/>
        <pc:sldMkLst>
          <pc:docMk/>
          <pc:sldMk cId="3339198944" sldId="636"/>
        </pc:sldMkLst>
      </pc:sldChg>
      <pc:sldChg chg="addSp delSp modSp add mod modNotesTx">
        <pc:chgData name="Heinold, Arne" userId="fe5d5e90-809f-4756-ac71-9903e93251d3" providerId="ADAL" clId="{7C4234C7-AA09-45A3-B7B8-786789A919F8}" dt="2025-05-15T12:03:49.027" v="3840" actId="1036"/>
        <pc:sldMkLst>
          <pc:docMk/>
          <pc:sldMk cId="2722546040" sldId="637"/>
        </pc:sldMkLst>
      </pc:sldChg>
      <pc:sldChg chg="addSp delSp modSp add mod ord">
        <pc:chgData name="Heinold, Arne" userId="fe5d5e90-809f-4756-ac71-9903e93251d3" providerId="ADAL" clId="{7C4234C7-AA09-45A3-B7B8-786789A919F8}" dt="2025-05-21T06:03:21.056" v="4369" actId="20577"/>
        <pc:sldMkLst>
          <pc:docMk/>
          <pc:sldMk cId="420030836" sldId="638"/>
        </pc:sldMkLst>
      </pc:sldChg>
      <pc:sldMasterChg chg="addSp delSp modSp mod">
        <pc:chgData name="Heinold, Arne" userId="fe5d5e90-809f-4756-ac71-9903e93251d3" providerId="ADAL" clId="{7C4234C7-AA09-45A3-B7B8-786789A919F8}" dt="2025-05-15T07:34:44.847" v="3356" actId="14100"/>
        <pc:sldMasterMkLst>
          <pc:docMk/>
          <pc:sldMasterMk cId="175320941" sldId="2147483660"/>
        </pc:sldMasterMkLst>
        <pc:spChg chg="add mod">
          <ac:chgData name="Heinold, Arne" userId="fe5d5e90-809f-4756-ac71-9903e93251d3" providerId="ADAL" clId="{7C4234C7-AA09-45A3-B7B8-786789A919F8}" dt="2025-05-15T07:34:44.847" v="3356" actId="14100"/>
          <ac:spMkLst>
            <pc:docMk/>
            <pc:sldMasterMk cId="175320941" sldId="2147483660"/>
            <ac:spMk id="20" creationId="{E71EFAFE-B730-1FB0-2F46-3952364E46C9}"/>
          </ac:spMkLst>
        </pc:spChg>
        <pc:spChg chg="add mod">
          <ac:chgData name="Heinold, Arne" userId="fe5d5e90-809f-4756-ac71-9903e93251d3" providerId="ADAL" clId="{7C4234C7-AA09-45A3-B7B8-786789A919F8}" dt="2025-05-15T07:32:11.314" v="3326" actId="242"/>
          <ac:spMkLst>
            <pc:docMk/>
            <pc:sldMasterMk cId="175320941" sldId="2147483660"/>
            <ac:spMk id="22" creationId="{12CD9935-D698-8C42-ADBD-0B4104BDACFB}"/>
          </ac:spMkLst>
        </pc:spChg>
        <pc:spChg chg="add mod">
          <ac:chgData name="Heinold, Arne" userId="fe5d5e90-809f-4756-ac71-9903e93251d3" providerId="ADAL" clId="{7C4234C7-AA09-45A3-B7B8-786789A919F8}" dt="2025-05-15T07:34:18.474" v="3353"/>
          <ac:spMkLst>
            <pc:docMk/>
            <pc:sldMasterMk cId="175320941" sldId="2147483660"/>
            <ac:spMk id="27" creationId="{E7FE3095-789B-E2F4-CCC0-C100C2E76C1B}"/>
          </ac:spMkLst>
        </pc:spChg>
        <pc:picChg chg="add mod">
          <ac:chgData name="Heinold, Arne" userId="fe5d5e90-809f-4756-ac71-9903e93251d3" providerId="ADAL" clId="{7C4234C7-AA09-45A3-B7B8-786789A919F8}" dt="2025-05-15T07:31:54.622" v="3324"/>
          <ac:picMkLst>
            <pc:docMk/>
            <pc:sldMasterMk cId="175320941" sldId="2147483660"/>
            <ac:picMk id="21" creationId="{C8AB9FE8-DC3F-01CB-16CF-65169415E512}"/>
          </ac:picMkLst>
        </pc:picChg>
      </pc:sldMasterChg>
      <pc:sldMasterChg chg="modSldLayout">
        <pc:chgData name="Heinold, Arne" userId="fe5d5e90-809f-4756-ac71-9903e93251d3" providerId="ADAL" clId="{7C4234C7-AA09-45A3-B7B8-786789A919F8}" dt="2025-05-15T07:34:04.720" v="3349" actId="21"/>
        <pc:sldMasterMkLst>
          <pc:docMk/>
          <pc:sldMasterMk cId="3342202319" sldId="2147483681"/>
        </pc:sldMasterMkLst>
        <pc:sldLayoutChg chg="addSp delSp modSp mod">
          <pc:chgData name="Heinold, Arne" userId="fe5d5e90-809f-4756-ac71-9903e93251d3" providerId="ADAL" clId="{7C4234C7-AA09-45A3-B7B8-786789A919F8}" dt="2025-05-15T07:34:04.720" v="3349" actId="21"/>
          <pc:sldLayoutMkLst>
            <pc:docMk/>
            <pc:sldMasterMk cId="3342202319" sldId="2147483681"/>
            <pc:sldLayoutMk cId="122723671" sldId="2147483685"/>
          </pc:sldLayoutMkLst>
        </pc:sldLayoutChg>
        <pc:sldLayoutChg chg="addSp delSp mod">
          <pc:chgData name="Heinold, Arne" userId="fe5d5e90-809f-4756-ac71-9903e93251d3" providerId="ADAL" clId="{7C4234C7-AA09-45A3-B7B8-786789A919F8}" dt="2025-05-15T07:30:50.339" v="3306" actId="21"/>
          <pc:sldLayoutMkLst>
            <pc:docMk/>
            <pc:sldMasterMk cId="3342202319" sldId="2147483681"/>
            <pc:sldLayoutMk cId="3489200947" sldId="2147483686"/>
          </pc:sldLayoutMkLst>
          <pc:spChg chg="add del">
            <ac:chgData name="Heinold, Arne" userId="fe5d5e90-809f-4756-ac71-9903e93251d3" providerId="ADAL" clId="{7C4234C7-AA09-45A3-B7B8-786789A919F8}" dt="2025-05-15T07:30:50.339" v="3306" actId="21"/>
            <ac:spMkLst>
              <pc:docMk/>
              <pc:sldMasterMk cId="3342202319" sldId="2147483681"/>
              <pc:sldLayoutMk cId="3489200947" sldId="2147483686"/>
              <ac:spMk id="3" creationId="{94FE9BED-D6B7-F564-72DD-C29302BB2BA3}"/>
            </ac:spMkLst>
          </pc:spChg>
          <pc:spChg chg="add del">
            <ac:chgData name="Heinold, Arne" userId="fe5d5e90-809f-4756-ac71-9903e93251d3" providerId="ADAL" clId="{7C4234C7-AA09-45A3-B7B8-786789A919F8}" dt="2025-05-15T07:30:50.339" v="3306" actId="21"/>
            <ac:spMkLst>
              <pc:docMk/>
              <pc:sldMasterMk cId="3342202319" sldId="2147483681"/>
              <pc:sldLayoutMk cId="3489200947" sldId="2147483686"/>
              <ac:spMk id="5" creationId="{232BE296-5FC8-1961-8840-0974BBE7425B}"/>
            </ac:spMkLst>
          </pc:spChg>
          <pc:picChg chg="add del">
            <ac:chgData name="Heinold, Arne" userId="fe5d5e90-809f-4756-ac71-9903e93251d3" providerId="ADAL" clId="{7C4234C7-AA09-45A3-B7B8-786789A919F8}" dt="2025-05-15T07:30:50.339" v="3306" actId="21"/>
            <ac:picMkLst>
              <pc:docMk/>
              <pc:sldMasterMk cId="3342202319" sldId="2147483681"/>
              <pc:sldLayoutMk cId="3489200947" sldId="2147483686"/>
              <ac:picMk id="4" creationId="{E5C12FD5-AAFF-4987-326B-40BBC5C6DCA2}"/>
            </ac:picMkLst>
          </pc:picChg>
        </pc:sldLayoutChg>
      </pc:sldMasterChg>
    </pc:docChg>
  </pc:docChgLst>
  <pc:docChgLst>
    <pc:chgData name="Heinold, Arne" userId="fe5d5e90-809f-4756-ac71-9903e93251d3" providerId="ADAL" clId="{F01DCDBA-7347-4245-BE38-66B9A38EA9DD}"/>
    <pc:docChg chg="addSld delSld modSld modMainMaster modSection">
      <pc:chgData name="Heinold, Arne" userId="fe5d5e90-809f-4756-ac71-9903e93251d3" providerId="ADAL" clId="{F01DCDBA-7347-4245-BE38-66B9A38EA9DD}" dt="2024-12-19T13:16:35.324" v="10" actId="208"/>
      <pc:docMkLst>
        <pc:docMk/>
      </pc:docMkLst>
      <pc:sldChg chg="add del">
        <pc:chgData name="Heinold, Arne" userId="fe5d5e90-809f-4756-ac71-9903e93251d3" providerId="ADAL" clId="{F01DCDBA-7347-4245-BE38-66B9A38EA9DD}" dt="2024-12-19T13:14:05.259" v="2" actId="47"/>
        <pc:sldMkLst>
          <pc:docMk/>
          <pc:sldMk cId="827796526" sldId="274"/>
        </pc:sldMkLst>
      </pc:sldChg>
      <pc:sldChg chg="modSp add mod">
        <pc:chgData name="Heinold, Arne" userId="fe5d5e90-809f-4756-ac71-9903e93251d3" providerId="ADAL" clId="{F01DCDBA-7347-4245-BE38-66B9A38EA9DD}" dt="2024-12-19T13:16:35.324" v="10" actId="208"/>
        <pc:sldMkLst>
          <pc:docMk/>
          <pc:sldMk cId="3589057843" sldId="490"/>
        </pc:sldMkLst>
      </pc:sldChg>
      <pc:sldChg chg="add">
        <pc:chgData name="Heinold, Arne" userId="fe5d5e90-809f-4756-ac71-9903e93251d3" providerId="ADAL" clId="{F01DCDBA-7347-4245-BE38-66B9A38EA9DD}" dt="2024-12-19T13:13:52.026" v="1"/>
        <pc:sldMkLst>
          <pc:docMk/>
          <pc:sldMk cId="3540432643" sldId="497"/>
        </pc:sldMkLst>
      </pc:sldChg>
      <pc:sldChg chg="add del">
        <pc:chgData name="Heinold, Arne" userId="fe5d5e90-809f-4756-ac71-9903e93251d3" providerId="ADAL" clId="{F01DCDBA-7347-4245-BE38-66B9A38EA9DD}" dt="2024-12-19T13:14:09.867" v="3" actId="47"/>
        <pc:sldMkLst>
          <pc:docMk/>
          <pc:sldMk cId="1129014870" sldId="498"/>
        </pc:sldMkLst>
      </pc:sldChg>
      <pc:sldChg chg="add">
        <pc:chgData name="Heinold, Arne" userId="fe5d5e90-809f-4756-ac71-9903e93251d3" providerId="ADAL" clId="{F01DCDBA-7347-4245-BE38-66B9A38EA9DD}" dt="2024-12-19T13:13:52.026" v="1"/>
        <pc:sldMkLst>
          <pc:docMk/>
          <pc:sldMk cId="1482523044" sldId="499"/>
        </pc:sldMkLst>
      </pc:sldChg>
      <pc:sldChg chg="del">
        <pc:chgData name="Heinold, Arne" userId="fe5d5e90-809f-4756-ac71-9903e93251d3" providerId="ADAL" clId="{F01DCDBA-7347-4245-BE38-66B9A38EA9DD}" dt="2024-12-19T13:13:49.349" v="0" actId="47"/>
        <pc:sldMkLst>
          <pc:docMk/>
          <pc:sldMk cId="3525463855" sldId="501"/>
        </pc:sldMkLst>
      </pc:sldChg>
      <pc:sldChg chg="del">
        <pc:chgData name="Heinold, Arne" userId="fe5d5e90-809f-4756-ac71-9903e93251d3" providerId="ADAL" clId="{F01DCDBA-7347-4245-BE38-66B9A38EA9DD}" dt="2024-12-19T13:13:49.349" v="0" actId="47"/>
        <pc:sldMkLst>
          <pc:docMk/>
          <pc:sldMk cId="674423528" sldId="503"/>
        </pc:sldMkLst>
      </pc:sldChg>
      <pc:sldChg chg="add">
        <pc:chgData name="Heinold, Arne" userId="fe5d5e90-809f-4756-ac71-9903e93251d3" providerId="ADAL" clId="{F01DCDBA-7347-4245-BE38-66B9A38EA9DD}" dt="2024-12-19T13:13:52.026" v="1"/>
        <pc:sldMkLst>
          <pc:docMk/>
          <pc:sldMk cId="2751159937" sldId="503"/>
        </pc:sldMkLst>
      </pc:sldChg>
      <pc:sldChg chg="add">
        <pc:chgData name="Heinold, Arne" userId="fe5d5e90-809f-4756-ac71-9903e93251d3" providerId="ADAL" clId="{F01DCDBA-7347-4245-BE38-66B9A38EA9DD}" dt="2024-12-19T13:13:52.026" v="1"/>
        <pc:sldMkLst>
          <pc:docMk/>
          <pc:sldMk cId="788071249" sldId="504"/>
        </pc:sldMkLst>
      </pc:sldChg>
      <pc:sldChg chg="add">
        <pc:chgData name="Heinold, Arne" userId="fe5d5e90-809f-4756-ac71-9903e93251d3" providerId="ADAL" clId="{F01DCDBA-7347-4245-BE38-66B9A38EA9DD}" dt="2024-12-19T13:13:52.026" v="1"/>
        <pc:sldMkLst>
          <pc:docMk/>
          <pc:sldMk cId="1501027996" sldId="507"/>
        </pc:sldMkLst>
      </pc:sldChg>
      <pc:sldChg chg="add">
        <pc:chgData name="Heinold, Arne" userId="fe5d5e90-809f-4756-ac71-9903e93251d3" providerId="ADAL" clId="{F01DCDBA-7347-4245-BE38-66B9A38EA9DD}" dt="2024-12-19T13:13:52.026" v="1"/>
        <pc:sldMkLst>
          <pc:docMk/>
          <pc:sldMk cId="15110599" sldId="508"/>
        </pc:sldMkLst>
      </pc:sldChg>
      <pc:sldChg chg="add">
        <pc:chgData name="Heinold, Arne" userId="fe5d5e90-809f-4756-ac71-9903e93251d3" providerId="ADAL" clId="{F01DCDBA-7347-4245-BE38-66B9A38EA9DD}" dt="2024-12-19T13:13:52.026" v="1"/>
        <pc:sldMkLst>
          <pc:docMk/>
          <pc:sldMk cId="2777323845" sldId="509"/>
        </pc:sldMkLst>
      </pc:sldChg>
      <pc:sldChg chg="add">
        <pc:chgData name="Heinold, Arne" userId="fe5d5e90-809f-4756-ac71-9903e93251d3" providerId="ADAL" clId="{F01DCDBA-7347-4245-BE38-66B9A38EA9DD}" dt="2024-12-19T13:13:52.026" v="1"/>
        <pc:sldMkLst>
          <pc:docMk/>
          <pc:sldMk cId="3399374673" sldId="510"/>
        </pc:sldMkLst>
      </pc:sldChg>
      <pc:sldChg chg="add">
        <pc:chgData name="Heinold, Arne" userId="fe5d5e90-809f-4756-ac71-9903e93251d3" providerId="ADAL" clId="{F01DCDBA-7347-4245-BE38-66B9A38EA9DD}" dt="2024-12-19T13:13:52.026" v="1"/>
        <pc:sldMkLst>
          <pc:docMk/>
          <pc:sldMk cId="774898512" sldId="511"/>
        </pc:sldMkLst>
      </pc:sldChg>
      <pc:sldChg chg="add">
        <pc:chgData name="Heinold, Arne" userId="fe5d5e90-809f-4756-ac71-9903e93251d3" providerId="ADAL" clId="{F01DCDBA-7347-4245-BE38-66B9A38EA9DD}" dt="2024-12-19T13:13:52.026" v="1"/>
        <pc:sldMkLst>
          <pc:docMk/>
          <pc:sldMk cId="1394036198" sldId="514"/>
        </pc:sldMkLst>
      </pc:sldChg>
      <pc:sldChg chg="add">
        <pc:chgData name="Heinold, Arne" userId="fe5d5e90-809f-4756-ac71-9903e93251d3" providerId="ADAL" clId="{F01DCDBA-7347-4245-BE38-66B9A38EA9DD}" dt="2024-12-19T13:13:52.026" v="1"/>
        <pc:sldMkLst>
          <pc:docMk/>
          <pc:sldMk cId="296786357" sldId="515"/>
        </pc:sldMkLst>
      </pc:sldChg>
      <pc:sldChg chg="add">
        <pc:chgData name="Heinold, Arne" userId="fe5d5e90-809f-4756-ac71-9903e93251d3" providerId="ADAL" clId="{F01DCDBA-7347-4245-BE38-66B9A38EA9DD}" dt="2024-12-19T13:13:52.026" v="1"/>
        <pc:sldMkLst>
          <pc:docMk/>
          <pc:sldMk cId="3939870349" sldId="516"/>
        </pc:sldMkLst>
      </pc:sldChg>
      <pc:sldChg chg="add">
        <pc:chgData name="Heinold, Arne" userId="fe5d5e90-809f-4756-ac71-9903e93251d3" providerId="ADAL" clId="{F01DCDBA-7347-4245-BE38-66B9A38EA9DD}" dt="2024-12-19T13:13:52.026" v="1"/>
        <pc:sldMkLst>
          <pc:docMk/>
          <pc:sldMk cId="344637250" sldId="517"/>
        </pc:sldMkLst>
      </pc:sldChg>
      <pc:sldChg chg="add">
        <pc:chgData name="Heinold, Arne" userId="fe5d5e90-809f-4756-ac71-9903e93251d3" providerId="ADAL" clId="{F01DCDBA-7347-4245-BE38-66B9A38EA9DD}" dt="2024-12-19T13:13:52.026" v="1"/>
        <pc:sldMkLst>
          <pc:docMk/>
          <pc:sldMk cId="1787467549" sldId="519"/>
        </pc:sldMkLst>
      </pc:sldChg>
      <pc:sldChg chg="add">
        <pc:chgData name="Heinold, Arne" userId="fe5d5e90-809f-4756-ac71-9903e93251d3" providerId="ADAL" clId="{F01DCDBA-7347-4245-BE38-66B9A38EA9DD}" dt="2024-12-19T13:13:52.026" v="1"/>
        <pc:sldMkLst>
          <pc:docMk/>
          <pc:sldMk cId="2522754912" sldId="520"/>
        </pc:sldMkLst>
      </pc:sldChg>
      <pc:sldChg chg="add">
        <pc:chgData name="Heinold, Arne" userId="fe5d5e90-809f-4756-ac71-9903e93251d3" providerId="ADAL" clId="{F01DCDBA-7347-4245-BE38-66B9A38EA9DD}" dt="2024-12-19T13:13:52.026" v="1"/>
        <pc:sldMkLst>
          <pc:docMk/>
          <pc:sldMk cId="4127280994" sldId="521"/>
        </pc:sldMkLst>
      </pc:sldChg>
      <pc:sldChg chg="add">
        <pc:chgData name="Heinold, Arne" userId="fe5d5e90-809f-4756-ac71-9903e93251d3" providerId="ADAL" clId="{F01DCDBA-7347-4245-BE38-66B9A38EA9DD}" dt="2024-12-19T13:13:52.026" v="1"/>
        <pc:sldMkLst>
          <pc:docMk/>
          <pc:sldMk cId="2913748162" sldId="522"/>
        </pc:sldMkLst>
      </pc:sldChg>
      <pc:sldChg chg="add">
        <pc:chgData name="Heinold, Arne" userId="fe5d5e90-809f-4756-ac71-9903e93251d3" providerId="ADAL" clId="{F01DCDBA-7347-4245-BE38-66B9A38EA9DD}" dt="2024-12-19T13:13:52.026" v="1"/>
        <pc:sldMkLst>
          <pc:docMk/>
          <pc:sldMk cId="1678712896" sldId="525"/>
        </pc:sldMkLst>
      </pc:sldChg>
      <pc:sldChg chg="add">
        <pc:chgData name="Heinold, Arne" userId="fe5d5e90-809f-4756-ac71-9903e93251d3" providerId="ADAL" clId="{F01DCDBA-7347-4245-BE38-66B9A38EA9DD}" dt="2024-12-19T13:13:52.026" v="1"/>
        <pc:sldMkLst>
          <pc:docMk/>
          <pc:sldMk cId="1180288562" sldId="528"/>
        </pc:sldMkLst>
      </pc:sldChg>
      <pc:sldChg chg="add">
        <pc:chgData name="Heinold, Arne" userId="fe5d5e90-809f-4756-ac71-9903e93251d3" providerId="ADAL" clId="{F01DCDBA-7347-4245-BE38-66B9A38EA9DD}" dt="2024-12-19T13:13:52.026" v="1"/>
        <pc:sldMkLst>
          <pc:docMk/>
          <pc:sldMk cId="4220941789" sldId="529"/>
        </pc:sldMkLst>
      </pc:sldChg>
      <pc:sldChg chg="add">
        <pc:chgData name="Heinold, Arne" userId="fe5d5e90-809f-4756-ac71-9903e93251d3" providerId="ADAL" clId="{F01DCDBA-7347-4245-BE38-66B9A38EA9DD}" dt="2024-12-19T13:13:52.026" v="1"/>
        <pc:sldMkLst>
          <pc:docMk/>
          <pc:sldMk cId="4221820355" sldId="531"/>
        </pc:sldMkLst>
      </pc:sldChg>
      <pc:sldChg chg="add">
        <pc:chgData name="Heinold, Arne" userId="fe5d5e90-809f-4756-ac71-9903e93251d3" providerId="ADAL" clId="{F01DCDBA-7347-4245-BE38-66B9A38EA9DD}" dt="2024-12-19T13:13:52.026" v="1"/>
        <pc:sldMkLst>
          <pc:docMk/>
          <pc:sldMk cId="4233848177" sldId="535"/>
        </pc:sldMkLst>
      </pc:sldChg>
      <pc:sldChg chg="add">
        <pc:chgData name="Heinold, Arne" userId="fe5d5e90-809f-4756-ac71-9903e93251d3" providerId="ADAL" clId="{F01DCDBA-7347-4245-BE38-66B9A38EA9DD}" dt="2024-12-19T13:13:52.026" v="1"/>
        <pc:sldMkLst>
          <pc:docMk/>
          <pc:sldMk cId="492856889" sldId="536"/>
        </pc:sldMkLst>
      </pc:sldChg>
      <pc:sldChg chg="add">
        <pc:chgData name="Heinold, Arne" userId="fe5d5e90-809f-4756-ac71-9903e93251d3" providerId="ADAL" clId="{F01DCDBA-7347-4245-BE38-66B9A38EA9DD}" dt="2024-12-19T13:13:52.026" v="1"/>
        <pc:sldMkLst>
          <pc:docMk/>
          <pc:sldMk cId="2168010548" sldId="537"/>
        </pc:sldMkLst>
      </pc:sldChg>
      <pc:sldChg chg="add">
        <pc:chgData name="Heinold, Arne" userId="fe5d5e90-809f-4756-ac71-9903e93251d3" providerId="ADAL" clId="{F01DCDBA-7347-4245-BE38-66B9A38EA9DD}" dt="2024-12-19T13:13:52.026" v="1"/>
        <pc:sldMkLst>
          <pc:docMk/>
          <pc:sldMk cId="1807728763" sldId="538"/>
        </pc:sldMkLst>
      </pc:sldChg>
      <pc:sldChg chg="add">
        <pc:chgData name="Heinold, Arne" userId="fe5d5e90-809f-4756-ac71-9903e93251d3" providerId="ADAL" clId="{F01DCDBA-7347-4245-BE38-66B9A38EA9DD}" dt="2024-12-19T13:13:52.026" v="1"/>
        <pc:sldMkLst>
          <pc:docMk/>
          <pc:sldMk cId="2585098780" sldId="539"/>
        </pc:sldMkLst>
      </pc:sldChg>
      <pc:sldChg chg="add">
        <pc:chgData name="Heinold, Arne" userId="fe5d5e90-809f-4756-ac71-9903e93251d3" providerId="ADAL" clId="{F01DCDBA-7347-4245-BE38-66B9A38EA9DD}" dt="2024-12-19T13:13:52.026" v="1"/>
        <pc:sldMkLst>
          <pc:docMk/>
          <pc:sldMk cId="2458606690" sldId="542"/>
        </pc:sldMkLst>
      </pc:sldChg>
      <pc:sldChg chg="add">
        <pc:chgData name="Heinold, Arne" userId="fe5d5e90-809f-4756-ac71-9903e93251d3" providerId="ADAL" clId="{F01DCDBA-7347-4245-BE38-66B9A38EA9DD}" dt="2024-12-19T13:13:52.026" v="1"/>
        <pc:sldMkLst>
          <pc:docMk/>
          <pc:sldMk cId="3122780515" sldId="543"/>
        </pc:sldMkLst>
      </pc:sldChg>
      <pc:sldChg chg="add">
        <pc:chgData name="Heinold, Arne" userId="fe5d5e90-809f-4756-ac71-9903e93251d3" providerId="ADAL" clId="{F01DCDBA-7347-4245-BE38-66B9A38EA9DD}" dt="2024-12-19T13:13:52.026" v="1"/>
        <pc:sldMkLst>
          <pc:docMk/>
          <pc:sldMk cId="3981608021" sldId="544"/>
        </pc:sldMkLst>
      </pc:sldChg>
      <pc:sldChg chg="add">
        <pc:chgData name="Heinold, Arne" userId="fe5d5e90-809f-4756-ac71-9903e93251d3" providerId="ADAL" clId="{F01DCDBA-7347-4245-BE38-66B9A38EA9DD}" dt="2024-12-19T13:13:52.026" v="1"/>
        <pc:sldMkLst>
          <pc:docMk/>
          <pc:sldMk cId="520867614" sldId="545"/>
        </pc:sldMkLst>
      </pc:sldChg>
      <pc:sldChg chg="add">
        <pc:chgData name="Heinold, Arne" userId="fe5d5e90-809f-4756-ac71-9903e93251d3" providerId="ADAL" clId="{F01DCDBA-7347-4245-BE38-66B9A38EA9DD}" dt="2024-12-19T13:13:52.026" v="1"/>
        <pc:sldMkLst>
          <pc:docMk/>
          <pc:sldMk cId="3960719511" sldId="546"/>
        </pc:sldMkLst>
      </pc:sldChg>
      <pc:sldChg chg="add">
        <pc:chgData name="Heinold, Arne" userId="fe5d5e90-809f-4756-ac71-9903e93251d3" providerId="ADAL" clId="{F01DCDBA-7347-4245-BE38-66B9A38EA9DD}" dt="2024-12-19T13:13:52.026" v="1"/>
        <pc:sldMkLst>
          <pc:docMk/>
          <pc:sldMk cId="670306552" sldId="547"/>
        </pc:sldMkLst>
      </pc:sldChg>
      <pc:sldChg chg="add">
        <pc:chgData name="Heinold, Arne" userId="fe5d5e90-809f-4756-ac71-9903e93251d3" providerId="ADAL" clId="{F01DCDBA-7347-4245-BE38-66B9A38EA9DD}" dt="2024-12-19T13:13:52.026" v="1"/>
        <pc:sldMkLst>
          <pc:docMk/>
          <pc:sldMk cId="1088373501" sldId="548"/>
        </pc:sldMkLst>
      </pc:sldChg>
      <pc:sldChg chg="add">
        <pc:chgData name="Heinold, Arne" userId="fe5d5e90-809f-4756-ac71-9903e93251d3" providerId="ADAL" clId="{F01DCDBA-7347-4245-BE38-66B9A38EA9DD}" dt="2024-12-19T13:13:52.026" v="1"/>
        <pc:sldMkLst>
          <pc:docMk/>
          <pc:sldMk cId="3934176008" sldId="551"/>
        </pc:sldMkLst>
      </pc:sldChg>
      <pc:sldChg chg="add">
        <pc:chgData name="Heinold, Arne" userId="fe5d5e90-809f-4756-ac71-9903e93251d3" providerId="ADAL" clId="{F01DCDBA-7347-4245-BE38-66B9A38EA9DD}" dt="2024-12-19T13:13:52.026" v="1"/>
        <pc:sldMkLst>
          <pc:docMk/>
          <pc:sldMk cId="2457545266" sldId="552"/>
        </pc:sldMkLst>
      </pc:sldChg>
      <pc:sldChg chg="add">
        <pc:chgData name="Heinold, Arne" userId="fe5d5e90-809f-4756-ac71-9903e93251d3" providerId="ADAL" clId="{F01DCDBA-7347-4245-BE38-66B9A38EA9DD}" dt="2024-12-19T13:13:52.026" v="1"/>
        <pc:sldMkLst>
          <pc:docMk/>
          <pc:sldMk cId="3619151701" sldId="559"/>
        </pc:sldMkLst>
      </pc:sldChg>
      <pc:sldChg chg="add">
        <pc:chgData name="Heinold, Arne" userId="fe5d5e90-809f-4756-ac71-9903e93251d3" providerId="ADAL" clId="{F01DCDBA-7347-4245-BE38-66B9A38EA9DD}" dt="2024-12-19T13:13:52.026" v="1"/>
        <pc:sldMkLst>
          <pc:docMk/>
          <pc:sldMk cId="4130238248" sldId="560"/>
        </pc:sldMkLst>
      </pc:sldChg>
      <pc:sldChg chg="add">
        <pc:chgData name="Heinold, Arne" userId="fe5d5e90-809f-4756-ac71-9903e93251d3" providerId="ADAL" clId="{F01DCDBA-7347-4245-BE38-66B9A38EA9DD}" dt="2024-12-19T13:13:52.026" v="1"/>
        <pc:sldMkLst>
          <pc:docMk/>
          <pc:sldMk cId="2566437118" sldId="561"/>
        </pc:sldMkLst>
      </pc:sldChg>
      <pc:sldChg chg="add">
        <pc:chgData name="Heinold, Arne" userId="fe5d5e90-809f-4756-ac71-9903e93251d3" providerId="ADAL" clId="{F01DCDBA-7347-4245-BE38-66B9A38EA9DD}" dt="2024-12-19T13:13:52.026" v="1"/>
        <pc:sldMkLst>
          <pc:docMk/>
          <pc:sldMk cId="3705256268" sldId="562"/>
        </pc:sldMkLst>
      </pc:sldChg>
      <pc:sldChg chg="add">
        <pc:chgData name="Heinold, Arne" userId="fe5d5e90-809f-4756-ac71-9903e93251d3" providerId="ADAL" clId="{F01DCDBA-7347-4245-BE38-66B9A38EA9DD}" dt="2024-12-19T13:13:52.026" v="1"/>
        <pc:sldMkLst>
          <pc:docMk/>
          <pc:sldMk cId="425273155" sldId="563"/>
        </pc:sldMkLst>
      </pc:sldChg>
      <pc:sldChg chg="add">
        <pc:chgData name="Heinold, Arne" userId="fe5d5e90-809f-4756-ac71-9903e93251d3" providerId="ADAL" clId="{F01DCDBA-7347-4245-BE38-66B9A38EA9DD}" dt="2024-12-19T13:13:52.026" v="1"/>
        <pc:sldMkLst>
          <pc:docMk/>
          <pc:sldMk cId="3971091025" sldId="565"/>
        </pc:sldMkLst>
      </pc:sldChg>
      <pc:sldChg chg="add">
        <pc:chgData name="Heinold, Arne" userId="fe5d5e90-809f-4756-ac71-9903e93251d3" providerId="ADAL" clId="{F01DCDBA-7347-4245-BE38-66B9A38EA9DD}" dt="2024-12-19T13:13:52.026" v="1"/>
        <pc:sldMkLst>
          <pc:docMk/>
          <pc:sldMk cId="234253646" sldId="566"/>
        </pc:sldMkLst>
      </pc:sldChg>
      <pc:sldChg chg="add">
        <pc:chgData name="Heinold, Arne" userId="fe5d5e90-809f-4756-ac71-9903e93251d3" providerId="ADAL" clId="{F01DCDBA-7347-4245-BE38-66B9A38EA9DD}" dt="2024-12-19T13:13:52.026" v="1"/>
        <pc:sldMkLst>
          <pc:docMk/>
          <pc:sldMk cId="1349174624" sldId="567"/>
        </pc:sldMkLst>
      </pc:sldChg>
      <pc:sldChg chg="add">
        <pc:chgData name="Heinold, Arne" userId="fe5d5e90-809f-4756-ac71-9903e93251d3" providerId="ADAL" clId="{F01DCDBA-7347-4245-BE38-66B9A38EA9DD}" dt="2024-12-19T13:13:52.026" v="1"/>
        <pc:sldMkLst>
          <pc:docMk/>
          <pc:sldMk cId="834446203" sldId="568"/>
        </pc:sldMkLst>
      </pc:sldChg>
      <pc:sldChg chg="add">
        <pc:chgData name="Heinold, Arne" userId="fe5d5e90-809f-4756-ac71-9903e93251d3" providerId="ADAL" clId="{F01DCDBA-7347-4245-BE38-66B9A38EA9DD}" dt="2024-12-19T13:13:52.026" v="1"/>
        <pc:sldMkLst>
          <pc:docMk/>
          <pc:sldMk cId="3197837113" sldId="569"/>
        </pc:sldMkLst>
      </pc:sldChg>
      <pc:sldChg chg="add">
        <pc:chgData name="Heinold, Arne" userId="fe5d5e90-809f-4756-ac71-9903e93251d3" providerId="ADAL" clId="{F01DCDBA-7347-4245-BE38-66B9A38EA9DD}" dt="2024-12-19T13:13:52.026" v="1"/>
        <pc:sldMkLst>
          <pc:docMk/>
          <pc:sldMk cId="1239074936" sldId="570"/>
        </pc:sldMkLst>
      </pc:sldChg>
      <pc:sldChg chg="add">
        <pc:chgData name="Heinold, Arne" userId="fe5d5e90-809f-4756-ac71-9903e93251d3" providerId="ADAL" clId="{F01DCDBA-7347-4245-BE38-66B9A38EA9DD}" dt="2024-12-19T13:13:52.026" v="1"/>
        <pc:sldMkLst>
          <pc:docMk/>
          <pc:sldMk cId="1357328832" sldId="571"/>
        </pc:sldMkLst>
      </pc:sldChg>
      <pc:sldChg chg="add">
        <pc:chgData name="Heinold, Arne" userId="fe5d5e90-809f-4756-ac71-9903e93251d3" providerId="ADAL" clId="{F01DCDBA-7347-4245-BE38-66B9A38EA9DD}" dt="2024-12-19T13:13:52.026" v="1"/>
        <pc:sldMkLst>
          <pc:docMk/>
          <pc:sldMk cId="2006142846" sldId="572"/>
        </pc:sldMkLst>
      </pc:sldChg>
      <pc:sldChg chg="add">
        <pc:chgData name="Heinold, Arne" userId="fe5d5e90-809f-4756-ac71-9903e93251d3" providerId="ADAL" clId="{F01DCDBA-7347-4245-BE38-66B9A38EA9DD}" dt="2024-12-19T13:13:52.026" v="1"/>
        <pc:sldMkLst>
          <pc:docMk/>
          <pc:sldMk cId="3409693519" sldId="573"/>
        </pc:sldMkLst>
      </pc:sldChg>
      <pc:sldChg chg="add">
        <pc:chgData name="Heinold, Arne" userId="fe5d5e90-809f-4756-ac71-9903e93251d3" providerId="ADAL" clId="{F01DCDBA-7347-4245-BE38-66B9A38EA9DD}" dt="2024-12-19T13:13:52.026" v="1"/>
        <pc:sldMkLst>
          <pc:docMk/>
          <pc:sldMk cId="4087911097" sldId="574"/>
        </pc:sldMkLst>
      </pc:sldChg>
      <pc:sldChg chg="add">
        <pc:chgData name="Heinold, Arne" userId="fe5d5e90-809f-4756-ac71-9903e93251d3" providerId="ADAL" clId="{F01DCDBA-7347-4245-BE38-66B9A38EA9DD}" dt="2024-12-19T13:13:52.026" v="1"/>
        <pc:sldMkLst>
          <pc:docMk/>
          <pc:sldMk cId="2852528703" sldId="575"/>
        </pc:sldMkLst>
      </pc:sldChg>
      <pc:sldChg chg="add">
        <pc:chgData name="Heinold, Arne" userId="fe5d5e90-809f-4756-ac71-9903e93251d3" providerId="ADAL" clId="{F01DCDBA-7347-4245-BE38-66B9A38EA9DD}" dt="2024-12-19T13:13:52.026" v="1"/>
        <pc:sldMkLst>
          <pc:docMk/>
          <pc:sldMk cId="4033144803" sldId="576"/>
        </pc:sldMkLst>
      </pc:sldChg>
      <pc:sldChg chg="add">
        <pc:chgData name="Heinold, Arne" userId="fe5d5e90-809f-4756-ac71-9903e93251d3" providerId="ADAL" clId="{F01DCDBA-7347-4245-BE38-66B9A38EA9DD}" dt="2024-12-19T13:13:52.026" v="1"/>
        <pc:sldMkLst>
          <pc:docMk/>
          <pc:sldMk cId="1112940817" sldId="577"/>
        </pc:sldMkLst>
      </pc:sldChg>
      <pc:sldChg chg="add">
        <pc:chgData name="Heinold, Arne" userId="fe5d5e90-809f-4756-ac71-9903e93251d3" providerId="ADAL" clId="{F01DCDBA-7347-4245-BE38-66B9A38EA9DD}" dt="2024-12-19T13:13:52.026" v="1"/>
        <pc:sldMkLst>
          <pc:docMk/>
          <pc:sldMk cId="3471215774" sldId="578"/>
        </pc:sldMkLst>
      </pc:sldChg>
      <pc:sldMasterChg chg="delSldLayout modSldLayout">
        <pc:chgData name="Heinold, Arne" userId="fe5d5e90-809f-4756-ac71-9903e93251d3" providerId="ADAL" clId="{F01DCDBA-7347-4245-BE38-66B9A38EA9DD}" dt="2024-12-19T13:16:12.235" v="8" actId="208"/>
        <pc:sldMasterMkLst>
          <pc:docMk/>
          <pc:sldMasterMk cId="175320941" sldId="2147483660"/>
        </pc:sldMasterMkLst>
        <pc:sldLayoutChg chg="del">
          <pc:chgData name="Heinold, Arne" userId="fe5d5e90-809f-4756-ac71-9903e93251d3" providerId="ADAL" clId="{F01DCDBA-7347-4245-BE38-66B9A38EA9DD}" dt="2024-12-19T13:14:05.259" v="2" actId="47"/>
          <pc:sldLayoutMkLst>
            <pc:docMk/>
            <pc:sldMasterMk cId="175320941" sldId="2147483660"/>
            <pc:sldLayoutMk cId="2412734295" sldId="2147483674"/>
          </pc:sldLayoutMkLst>
        </pc:sldLayoutChg>
        <pc:sldLayoutChg chg="modSp mod">
          <pc:chgData name="Heinold, Arne" userId="fe5d5e90-809f-4756-ac71-9903e93251d3" providerId="ADAL" clId="{F01DCDBA-7347-4245-BE38-66B9A38EA9DD}" dt="2024-12-19T13:16:12.235" v="8" actId="208"/>
          <pc:sldLayoutMkLst>
            <pc:docMk/>
            <pc:sldMasterMk cId="175320941" sldId="2147483660"/>
            <pc:sldLayoutMk cId="198017014" sldId="2147483677"/>
          </pc:sldLayoutMkLst>
        </pc:sldLayoutChg>
        <pc:sldLayoutChg chg="modSp mod">
          <pc:chgData name="Heinold, Arne" userId="fe5d5e90-809f-4756-ac71-9903e93251d3" providerId="ADAL" clId="{F01DCDBA-7347-4245-BE38-66B9A38EA9DD}" dt="2024-12-19T13:14:40.591" v="5" actId="207"/>
          <pc:sldLayoutMkLst>
            <pc:docMk/>
            <pc:sldMasterMk cId="175320941" sldId="2147483660"/>
            <pc:sldLayoutMk cId="1898745860" sldId="2147483678"/>
          </pc:sldLayoutMkLst>
        </pc:sldLayoutChg>
        <pc:sldLayoutChg chg="del">
          <pc:chgData name="Heinold, Arne" userId="fe5d5e90-809f-4756-ac71-9903e93251d3" providerId="ADAL" clId="{F01DCDBA-7347-4245-BE38-66B9A38EA9DD}" dt="2024-12-19T13:14:09.867" v="3" actId="47"/>
          <pc:sldLayoutMkLst>
            <pc:docMk/>
            <pc:sldMasterMk cId="175320941" sldId="2147483660"/>
            <pc:sldLayoutMk cId="1917740613" sldId="2147483681"/>
          </pc:sldLayoutMkLst>
        </pc:sldLayoutChg>
      </pc:sldMasterChg>
    </pc:docChg>
  </pc:docChgLst>
  <pc:docChgLst>
    <pc:chgData name="Heinold, Arne" userId="fe5d5e90-809f-4756-ac71-9903e93251d3" providerId="ADAL" clId="{146C448A-3A78-4993-8D45-DFACD6D14A5C}"/>
    <pc:docChg chg="undo custSel addSld delSld modSld sldOrd modMainMaster delSection modSection">
      <pc:chgData name="Heinold, Arne" userId="fe5d5e90-809f-4756-ac71-9903e93251d3" providerId="ADAL" clId="{146C448A-3A78-4993-8D45-DFACD6D14A5C}" dt="2025-04-04T11:13:02.835" v="10949" actId="12"/>
      <pc:docMkLst>
        <pc:docMk/>
      </pc:docMkLst>
      <pc:sldChg chg="add del">
        <pc:chgData name="Heinold, Arne" userId="fe5d5e90-809f-4756-ac71-9903e93251d3" providerId="ADAL" clId="{146C448A-3A78-4993-8D45-DFACD6D14A5C}" dt="2025-03-31T08:54:31.055" v="3392" actId="47"/>
        <pc:sldMkLst>
          <pc:docMk/>
          <pc:sldMk cId="3742128347" sldId="447"/>
        </pc:sldMkLst>
      </pc:sldChg>
      <pc:sldChg chg="del">
        <pc:chgData name="Heinold, Arne" userId="fe5d5e90-809f-4756-ac71-9903e93251d3" providerId="ADAL" clId="{146C448A-3A78-4993-8D45-DFACD6D14A5C}" dt="2025-03-31T12:31:53.051" v="5740" actId="47"/>
        <pc:sldMkLst>
          <pc:docMk/>
          <pc:sldMk cId="1482523044" sldId="499"/>
        </pc:sldMkLst>
      </pc:sldChg>
      <pc:sldChg chg="modSp mod">
        <pc:chgData name="Heinold, Arne" userId="fe5d5e90-809f-4756-ac71-9903e93251d3" providerId="ADAL" clId="{146C448A-3A78-4993-8D45-DFACD6D14A5C}" dt="2025-03-27T12:49:27.712" v="24" actId="242"/>
        <pc:sldMkLst>
          <pc:docMk/>
          <pc:sldMk cId="3359555990" sldId="502"/>
        </pc:sldMkLst>
      </pc:sldChg>
      <pc:sldChg chg="del">
        <pc:chgData name="Heinold, Arne" userId="fe5d5e90-809f-4756-ac71-9903e93251d3" providerId="ADAL" clId="{146C448A-3A78-4993-8D45-DFACD6D14A5C}" dt="2025-03-27T12:49:56.570" v="25" actId="47"/>
        <pc:sldMkLst>
          <pc:docMk/>
          <pc:sldMk cId="3399374673" sldId="510"/>
        </pc:sldMkLst>
      </pc:sldChg>
      <pc:sldChg chg="modSp add mod">
        <pc:chgData name="Heinold, Arne" userId="fe5d5e90-809f-4756-ac71-9903e93251d3" providerId="ADAL" clId="{146C448A-3A78-4993-8D45-DFACD6D14A5C}" dt="2025-04-02T08:18:23.585" v="10521" actId="20577"/>
        <pc:sldMkLst>
          <pc:docMk/>
          <pc:sldMk cId="346861741" sldId="567"/>
        </pc:sldMkLst>
      </pc:sldChg>
      <pc:sldChg chg="del">
        <pc:chgData name="Heinold, Arne" userId="fe5d5e90-809f-4756-ac71-9903e93251d3" providerId="ADAL" clId="{146C448A-3A78-4993-8D45-DFACD6D14A5C}" dt="2025-03-31T13:29:46.918" v="7493" actId="2696"/>
        <pc:sldMkLst>
          <pc:docMk/>
          <pc:sldMk cId="1349174624" sldId="567"/>
        </pc:sldMkLst>
      </pc:sldChg>
      <pc:sldChg chg="modSp add del mod">
        <pc:chgData name="Heinold, Arne" userId="fe5d5e90-809f-4756-ac71-9903e93251d3" providerId="ADAL" clId="{146C448A-3A78-4993-8D45-DFACD6D14A5C}" dt="2025-03-31T13:31:45.854" v="7846" actId="2696"/>
        <pc:sldMkLst>
          <pc:docMk/>
          <pc:sldMk cId="1618698133" sldId="567"/>
        </pc:sldMkLst>
      </pc:sldChg>
      <pc:sldChg chg="modSp add del mod">
        <pc:chgData name="Heinold, Arne" userId="fe5d5e90-809f-4756-ac71-9903e93251d3" providerId="ADAL" clId="{146C448A-3A78-4993-8D45-DFACD6D14A5C}" dt="2025-03-31T13:31:15.662" v="7763" actId="2696"/>
        <pc:sldMkLst>
          <pc:docMk/>
          <pc:sldMk cId="2575278614" sldId="567"/>
        </pc:sldMkLst>
      </pc:sldChg>
      <pc:sldChg chg="modSp add del mod">
        <pc:chgData name="Heinold, Arne" userId="fe5d5e90-809f-4756-ac71-9903e93251d3" providerId="ADAL" clId="{146C448A-3A78-4993-8D45-DFACD6D14A5C}" dt="2025-03-31T13:32:27.279" v="7972" actId="2696"/>
        <pc:sldMkLst>
          <pc:docMk/>
          <pc:sldMk cId="3271273660" sldId="567"/>
        </pc:sldMkLst>
      </pc:sldChg>
      <pc:sldChg chg="modSp mod">
        <pc:chgData name="Heinold, Arne" userId="fe5d5e90-809f-4756-ac71-9903e93251d3" providerId="ADAL" clId="{146C448A-3A78-4993-8D45-DFACD6D14A5C}" dt="2025-04-01T08:01:11.529" v="9037" actId="20577"/>
        <pc:sldMkLst>
          <pc:docMk/>
          <pc:sldMk cId="283593522" sldId="568"/>
        </pc:sldMkLst>
      </pc:sldChg>
      <pc:sldChg chg="del">
        <pc:chgData name="Heinold, Arne" userId="fe5d5e90-809f-4756-ac71-9903e93251d3" providerId="ADAL" clId="{146C448A-3A78-4993-8D45-DFACD6D14A5C}" dt="2025-03-31T13:25:13.104" v="7426" actId="47"/>
        <pc:sldMkLst>
          <pc:docMk/>
          <pc:sldMk cId="3746573686" sldId="569"/>
        </pc:sldMkLst>
      </pc:sldChg>
      <pc:sldChg chg="addSp delSp modSp new mod modAnim">
        <pc:chgData name="Heinold, Arne" userId="fe5d5e90-809f-4756-ac71-9903e93251d3" providerId="ADAL" clId="{146C448A-3A78-4993-8D45-DFACD6D14A5C}" dt="2025-03-27T13:01:54.986" v="105"/>
        <pc:sldMkLst>
          <pc:docMk/>
          <pc:sldMk cId="3535123775" sldId="570"/>
        </pc:sldMkLst>
      </pc:sldChg>
      <pc:sldChg chg="addSp delSp modSp new mod addAnim delAnim modAnim">
        <pc:chgData name="Heinold, Arne" userId="fe5d5e90-809f-4756-ac71-9903e93251d3" providerId="ADAL" clId="{146C448A-3A78-4993-8D45-DFACD6D14A5C}" dt="2025-03-31T07:41:43.731" v="2749" actId="403"/>
        <pc:sldMkLst>
          <pc:docMk/>
          <pc:sldMk cId="3075430962" sldId="571"/>
        </pc:sldMkLst>
      </pc:sldChg>
      <pc:sldChg chg="add del">
        <pc:chgData name="Heinold, Arne" userId="fe5d5e90-809f-4756-ac71-9903e93251d3" providerId="ADAL" clId="{146C448A-3A78-4993-8D45-DFACD6D14A5C}" dt="2025-03-27T13:15:06.043" v="979" actId="47"/>
        <pc:sldMkLst>
          <pc:docMk/>
          <pc:sldMk cId="3672307963" sldId="572"/>
        </pc:sldMkLst>
      </pc:sldChg>
      <pc:sldChg chg="addSp delSp modSp new mod modAnim">
        <pc:chgData name="Heinold, Arne" userId="fe5d5e90-809f-4756-ac71-9903e93251d3" providerId="ADAL" clId="{146C448A-3A78-4993-8D45-DFACD6D14A5C}" dt="2025-03-27T13:20:34.266" v="1169" actId="20577"/>
        <pc:sldMkLst>
          <pc:docMk/>
          <pc:sldMk cId="1591862983" sldId="573"/>
        </pc:sldMkLst>
      </pc:sldChg>
      <pc:sldChg chg="addSp delSp modSp new mod delAnim modAnim modNotesTx">
        <pc:chgData name="Heinold, Arne" userId="fe5d5e90-809f-4756-ac71-9903e93251d3" providerId="ADAL" clId="{146C448A-3A78-4993-8D45-DFACD6D14A5C}" dt="2025-04-02T06:58:03.956" v="9698"/>
        <pc:sldMkLst>
          <pc:docMk/>
          <pc:sldMk cId="1738765291" sldId="574"/>
        </pc:sldMkLst>
      </pc:sldChg>
      <pc:sldChg chg="addSp delSp modSp new mod">
        <pc:chgData name="Heinold, Arne" userId="fe5d5e90-809f-4756-ac71-9903e93251d3" providerId="ADAL" clId="{146C448A-3A78-4993-8D45-DFACD6D14A5C}" dt="2025-03-31T07:39:34.396" v="2718" actId="14100"/>
        <pc:sldMkLst>
          <pc:docMk/>
          <pc:sldMk cId="2211347298" sldId="575"/>
        </pc:sldMkLst>
      </pc:sldChg>
      <pc:sldChg chg="addSp delSp modSp add mod">
        <pc:chgData name="Heinold, Arne" userId="fe5d5e90-809f-4756-ac71-9903e93251d3" providerId="ADAL" clId="{146C448A-3A78-4993-8D45-DFACD6D14A5C}" dt="2025-03-27T18:38:13.341" v="1442" actId="121"/>
        <pc:sldMkLst>
          <pc:docMk/>
          <pc:sldMk cId="460258771" sldId="576"/>
        </pc:sldMkLst>
      </pc:sldChg>
      <pc:sldChg chg="addSp delSp modSp add mod delAnim modAnim modNotesTx">
        <pc:chgData name="Heinold, Arne" userId="fe5d5e90-809f-4756-ac71-9903e93251d3" providerId="ADAL" clId="{146C448A-3A78-4993-8D45-DFACD6D14A5C}" dt="2025-04-02T06:59:13.463" v="9705"/>
        <pc:sldMkLst>
          <pc:docMk/>
          <pc:sldMk cId="3498851456" sldId="577"/>
        </pc:sldMkLst>
      </pc:sldChg>
      <pc:sldChg chg="addSp delSp modSp new del mod delAnim modAnim modNotesTx">
        <pc:chgData name="Heinold, Arne" userId="fe5d5e90-809f-4756-ac71-9903e93251d3" providerId="ADAL" clId="{146C448A-3A78-4993-8D45-DFACD6D14A5C}" dt="2025-03-31T07:47:21.664" v="2867" actId="47"/>
        <pc:sldMkLst>
          <pc:docMk/>
          <pc:sldMk cId="3605781453" sldId="578"/>
        </pc:sldMkLst>
      </pc:sldChg>
      <pc:sldChg chg="modSp new mod modShow">
        <pc:chgData name="Heinold, Arne" userId="fe5d5e90-809f-4756-ac71-9903e93251d3" providerId="ADAL" clId="{146C448A-3A78-4993-8D45-DFACD6D14A5C}" dt="2025-04-01T06:28:40.861" v="8433" actId="729"/>
        <pc:sldMkLst>
          <pc:docMk/>
          <pc:sldMk cId="3125621246" sldId="579"/>
        </pc:sldMkLst>
      </pc:sldChg>
      <pc:sldChg chg="addSp delSp modSp add mod ord">
        <pc:chgData name="Heinold, Arne" userId="fe5d5e90-809f-4756-ac71-9903e93251d3" providerId="ADAL" clId="{146C448A-3A78-4993-8D45-DFACD6D14A5C}" dt="2025-03-27T19:07:37.062" v="2569" actId="20577"/>
        <pc:sldMkLst>
          <pc:docMk/>
          <pc:sldMk cId="1555103956" sldId="580"/>
        </pc:sldMkLst>
      </pc:sldChg>
      <pc:sldChg chg="add">
        <pc:chgData name="Heinold, Arne" userId="fe5d5e90-809f-4756-ac71-9903e93251d3" providerId="ADAL" clId="{146C448A-3A78-4993-8D45-DFACD6D14A5C}" dt="2025-03-27T19:06:30.352" v="2554"/>
        <pc:sldMkLst>
          <pc:docMk/>
          <pc:sldMk cId="457868649" sldId="581"/>
        </pc:sldMkLst>
      </pc:sldChg>
      <pc:sldChg chg="modSp new del mod">
        <pc:chgData name="Heinold, Arne" userId="fe5d5e90-809f-4756-ac71-9903e93251d3" providerId="ADAL" clId="{146C448A-3A78-4993-8D45-DFACD6D14A5C}" dt="2025-03-31T11:44:12.702" v="4182" actId="47"/>
        <pc:sldMkLst>
          <pc:docMk/>
          <pc:sldMk cId="3856371594" sldId="582"/>
        </pc:sldMkLst>
      </pc:sldChg>
      <pc:sldChg chg="modSp add del mod">
        <pc:chgData name="Heinold, Arne" userId="fe5d5e90-809f-4756-ac71-9903e93251d3" providerId="ADAL" clId="{146C448A-3A78-4993-8D45-DFACD6D14A5C}" dt="2025-03-31T09:07:39.463" v="3463" actId="47"/>
        <pc:sldMkLst>
          <pc:docMk/>
          <pc:sldMk cId="1534998451" sldId="583"/>
        </pc:sldMkLst>
      </pc:sldChg>
      <pc:sldChg chg="add del">
        <pc:chgData name="Heinold, Arne" userId="fe5d5e90-809f-4756-ac71-9903e93251d3" providerId="ADAL" clId="{146C448A-3A78-4993-8D45-DFACD6D14A5C}" dt="2025-03-31T07:41:47.973" v="2750" actId="47"/>
        <pc:sldMkLst>
          <pc:docMk/>
          <pc:sldMk cId="70949040" sldId="584"/>
        </pc:sldMkLst>
      </pc:sldChg>
      <pc:sldChg chg="modSp add mod modAnim modNotesTx">
        <pc:chgData name="Heinold, Arne" userId="fe5d5e90-809f-4756-ac71-9903e93251d3" providerId="ADAL" clId="{146C448A-3A78-4993-8D45-DFACD6D14A5C}" dt="2025-04-02T07:02:36.953" v="9752" actId="20577"/>
        <pc:sldMkLst>
          <pc:docMk/>
          <pc:sldMk cId="2230802087" sldId="584"/>
        </pc:sldMkLst>
      </pc:sldChg>
      <pc:sldChg chg="addSp modSp new mod modNotesTx">
        <pc:chgData name="Heinold, Arne" userId="fe5d5e90-809f-4756-ac71-9903e93251d3" providerId="ADAL" clId="{146C448A-3A78-4993-8D45-DFACD6D14A5C}" dt="2025-04-02T07:02:00.874" v="9717"/>
        <pc:sldMkLst>
          <pc:docMk/>
          <pc:sldMk cId="1950764644" sldId="585"/>
        </pc:sldMkLst>
      </pc:sldChg>
      <pc:sldChg chg="addSp delSp modSp new mod modNotesTx">
        <pc:chgData name="Heinold, Arne" userId="fe5d5e90-809f-4756-ac71-9903e93251d3" providerId="ADAL" clId="{146C448A-3A78-4993-8D45-DFACD6D14A5C}" dt="2025-04-02T08:21:37.536" v="10668" actId="5793"/>
        <pc:sldMkLst>
          <pc:docMk/>
          <pc:sldMk cId="2846146085" sldId="586"/>
        </pc:sldMkLst>
      </pc:sldChg>
      <pc:sldChg chg="addSp delSp modSp new mod modAnim modNotesTx">
        <pc:chgData name="Heinold, Arne" userId="fe5d5e90-809f-4756-ac71-9903e93251d3" providerId="ADAL" clId="{146C448A-3A78-4993-8D45-DFACD6D14A5C}" dt="2025-04-01T06:50:29.178" v="8713" actId="20577"/>
        <pc:sldMkLst>
          <pc:docMk/>
          <pc:sldMk cId="1902581373" sldId="587"/>
        </pc:sldMkLst>
      </pc:sldChg>
      <pc:sldChg chg="addSp delSp modSp new mod modAnim modNotesTx">
        <pc:chgData name="Heinold, Arne" userId="fe5d5e90-809f-4756-ac71-9903e93251d3" providerId="ADAL" clId="{146C448A-3A78-4993-8D45-DFACD6D14A5C}" dt="2025-04-02T08:21:28.447" v="10666" actId="20577"/>
        <pc:sldMkLst>
          <pc:docMk/>
          <pc:sldMk cId="3561822501" sldId="588"/>
        </pc:sldMkLst>
      </pc:sldChg>
      <pc:sldChg chg="addSp delSp modSp add mod delAnim modNotesTx">
        <pc:chgData name="Heinold, Arne" userId="fe5d5e90-809f-4756-ac71-9903e93251d3" providerId="ADAL" clId="{146C448A-3A78-4993-8D45-DFACD6D14A5C}" dt="2025-04-02T08:21:20.554" v="10663"/>
        <pc:sldMkLst>
          <pc:docMk/>
          <pc:sldMk cId="490288823" sldId="589"/>
        </pc:sldMkLst>
      </pc:sldChg>
      <pc:sldChg chg="addSp delSp modSp new mod modAnim modNotesTx">
        <pc:chgData name="Heinold, Arne" userId="fe5d5e90-809f-4756-ac71-9903e93251d3" providerId="ADAL" clId="{146C448A-3A78-4993-8D45-DFACD6D14A5C}" dt="2025-04-02T07:05:16.097" v="9845" actId="20577"/>
        <pc:sldMkLst>
          <pc:docMk/>
          <pc:sldMk cId="2048773788" sldId="590"/>
        </pc:sldMkLst>
      </pc:sldChg>
      <pc:sldChg chg="addSp delSp modSp add mod modAnim modNotesTx">
        <pc:chgData name="Heinold, Arne" userId="fe5d5e90-809f-4756-ac71-9903e93251d3" providerId="ADAL" clId="{146C448A-3A78-4993-8D45-DFACD6D14A5C}" dt="2025-04-02T08:21:05.558" v="10659" actId="113"/>
        <pc:sldMkLst>
          <pc:docMk/>
          <pc:sldMk cId="3938195170" sldId="591"/>
        </pc:sldMkLst>
      </pc:sldChg>
      <pc:sldChg chg="add del">
        <pc:chgData name="Heinold, Arne" userId="fe5d5e90-809f-4756-ac71-9903e93251d3" providerId="ADAL" clId="{146C448A-3A78-4993-8D45-DFACD6D14A5C}" dt="2025-03-31T09:22:44.734" v="4071" actId="47"/>
        <pc:sldMkLst>
          <pc:docMk/>
          <pc:sldMk cId="2367292444" sldId="592"/>
        </pc:sldMkLst>
      </pc:sldChg>
      <pc:sldChg chg="modSp add mod ord modNotesTx">
        <pc:chgData name="Heinold, Arne" userId="fe5d5e90-809f-4756-ac71-9903e93251d3" providerId="ADAL" clId="{146C448A-3A78-4993-8D45-DFACD6D14A5C}" dt="2025-04-02T08:21:14.760" v="10662" actId="20577"/>
        <pc:sldMkLst>
          <pc:docMk/>
          <pc:sldMk cId="2585255542" sldId="593"/>
        </pc:sldMkLst>
      </pc:sldChg>
      <pc:sldChg chg="addSp delSp modSp new mod modAnim">
        <pc:chgData name="Heinold, Arne" userId="fe5d5e90-809f-4756-ac71-9903e93251d3" providerId="ADAL" clId="{146C448A-3A78-4993-8D45-DFACD6D14A5C}" dt="2025-04-02T07:15:12.921" v="10059"/>
        <pc:sldMkLst>
          <pc:docMk/>
          <pc:sldMk cId="1187829122" sldId="594"/>
        </pc:sldMkLst>
      </pc:sldChg>
      <pc:sldChg chg="addSp delSp modSp new mod modNotesTx">
        <pc:chgData name="Heinold, Arne" userId="fe5d5e90-809f-4756-ac71-9903e93251d3" providerId="ADAL" clId="{146C448A-3A78-4993-8D45-DFACD6D14A5C}" dt="2025-04-04T11:13:02.835" v="10949" actId="12"/>
        <pc:sldMkLst>
          <pc:docMk/>
          <pc:sldMk cId="3738335855" sldId="595"/>
        </pc:sldMkLst>
      </pc:sldChg>
      <pc:sldChg chg="new del">
        <pc:chgData name="Heinold, Arne" userId="fe5d5e90-809f-4756-ac71-9903e93251d3" providerId="ADAL" clId="{146C448A-3A78-4993-8D45-DFACD6D14A5C}" dt="2025-03-31T09:25:11.262" v="4093" actId="680"/>
        <pc:sldMkLst>
          <pc:docMk/>
          <pc:sldMk cId="4066479069" sldId="595"/>
        </pc:sldMkLst>
      </pc:sldChg>
      <pc:sldChg chg="addSp delSp modSp new mod delAnim modAnim">
        <pc:chgData name="Heinold, Arne" userId="fe5d5e90-809f-4756-ac71-9903e93251d3" providerId="ADAL" clId="{146C448A-3A78-4993-8D45-DFACD6D14A5C}" dt="2025-04-01T07:54:53.046" v="8819" actId="20577"/>
        <pc:sldMkLst>
          <pc:docMk/>
          <pc:sldMk cId="894332671" sldId="596"/>
        </pc:sldMkLst>
      </pc:sldChg>
      <pc:sldChg chg="addSp delSp modSp add mod modAnim modNotesTx">
        <pc:chgData name="Heinold, Arne" userId="fe5d5e90-809f-4756-ac71-9903e93251d3" providerId="ADAL" clId="{146C448A-3A78-4993-8D45-DFACD6D14A5C}" dt="2025-04-01T06:49:06.002" v="8702" actId="6549"/>
        <pc:sldMkLst>
          <pc:docMk/>
          <pc:sldMk cId="2175976886" sldId="597"/>
        </pc:sldMkLst>
      </pc:sldChg>
      <pc:sldChg chg="addSp delSp modSp new mod modAnim">
        <pc:chgData name="Heinold, Arne" userId="fe5d5e90-809f-4756-ac71-9903e93251d3" providerId="ADAL" clId="{146C448A-3A78-4993-8D45-DFACD6D14A5C}" dt="2025-03-31T11:46:42.037" v="4209" actId="403"/>
        <pc:sldMkLst>
          <pc:docMk/>
          <pc:sldMk cId="2980706802" sldId="598"/>
        </pc:sldMkLst>
      </pc:sldChg>
      <pc:sldChg chg="addSp delSp modSp add mod delAnim modAnim modNotesTx">
        <pc:chgData name="Heinold, Arne" userId="fe5d5e90-809f-4756-ac71-9903e93251d3" providerId="ADAL" clId="{146C448A-3A78-4993-8D45-DFACD6D14A5C}" dt="2025-04-02T13:50:56.896" v="10939" actId="5793"/>
        <pc:sldMkLst>
          <pc:docMk/>
          <pc:sldMk cId="661083821" sldId="599"/>
        </pc:sldMkLst>
      </pc:sldChg>
      <pc:sldChg chg="modSp new mod">
        <pc:chgData name="Heinold, Arne" userId="fe5d5e90-809f-4756-ac71-9903e93251d3" providerId="ADAL" clId="{146C448A-3A78-4993-8D45-DFACD6D14A5C}" dt="2025-03-31T12:16:59.057" v="5739" actId="114"/>
        <pc:sldMkLst>
          <pc:docMk/>
          <pc:sldMk cId="431942563" sldId="600"/>
        </pc:sldMkLst>
      </pc:sldChg>
      <pc:sldChg chg="addSp modSp new mod">
        <pc:chgData name="Heinold, Arne" userId="fe5d5e90-809f-4756-ac71-9903e93251d3" providerId="ADAL" clId="{146C448A-3A78-4993-8D45-DFACD6D14A5C}" dt="2025-03-31T12:33:10.574" v="5762" actId="14100"/>
        <pc:sldMkLst>
          <pc:docMk/>
          <pc:sldMk cId="2637043867" sldId="601"/>
        </pc:sldMkLst>
      </pc:sldChg>
      <pc:sldChg chg="modSp new mod">
        <pc:chgData name="Heinold, Arne" userId="fe5d5e90-809f-4756-ac71-9903e93251d3" providerId="ADAL" clId="{146C448A-3A78-4993-8D45-DFACD6D14A5C}" dt="2025-04-01T06:36:37.900" v="8500" actId="207"/>
        <pc:sldMkLst>
          <pc:docMk/>
          <pc:sldMk cId="3958328241" sldId="602"/>
        </pc:sldMkLst>
      </pc:sldChg>
      <pc:sldChg chg="addSp delSp modSp new mod modNotesTx">
        <pc:chgData name="Heinold, Arne" userId="fe5d5e90-809f-4756-ac71-9903e93251d3" providerId="ADAL" clId="{146C448A-3A78-4993-8D45-DFACD6D14A5C}" dt="2025-04-02T07:18:48.864" v="10296" actId="20577"/>
        <pc:sldMkLst>
          <pc:docMk/>
          <pc:sldMk cId="3123972504" sldId="603"/>
        </pc:sldMkLst>
      </pc:sldChg>
      <pc:sldChg chg="addSp delSp modSp add mod modAnim modNotesTx">
        <pc:chgData name="Heinold, Arne" userId="fe5d5e90-809f-4756-ac71-9903e93251d3" providerId="ADAL" clId="{146C448A-3A78-4993-8D45-DFACD6D14A5C}" dt="2025-04-02T08:20:50.980" v="10657"/>
        <pc:sldMkLst>
          <pc:docMk/>
          <pc:sldMk cId="2823186663" sldId="604"/>
        </pc:sldMkLst>
      </pc:sldChg>
      <pc:sldChg chg="addSp delSp modSp add mod delAnim modAnim">
        <pc:chgData name="Heinold, Arne" userId="fe5d5e90-809f-4756-ac71-9903e93251d3" providerId="ADAL" clId="{146C448A-3A78-4993-8D45-DFACD6D14A5C}" dt="2025-04-01T07:57:07.425" v="8856"/>
        <pc:sldMkLst>
          <pc:docMk/>
          <pc:sldMk cId="1346695996" sldId="605"/>
        </pc:sldMkLst>
      </pc:sldChg>
      <pc:sldChg chg="addSp delSp modSp new mod ord">
        <pc:chgData name="Heinold, Arne" userId="fe5d5e90-809f-4756-ac71-9903e93251d3" providerId="ADAL" clId="{146C448A-3A78-4993-8D45-DFACD6D14A5C}" dt="2025-04-02T07:16:10.026" v="10101" actId="20577"/>
        <pc:sldMkLst>
          <pc:docMk/>
          <pc:sldMk cId="2731018501" sldId="606"/>
        </pc:sldMkLst>
      </pc:sldChg>
      <pc:sldChg chg="addSp delSp modSp new mod modAnim">
        <pc:chgData name="Heinold, Arne" userId="fe5d5e90-809f-4756-ac71-9903e93251d3" providerId="ADAL" clId="{146C448A-3A78-4993-8D45-DFACD6D14A5C}" dt="2025-04-02T08:16:28.188" v="10489" actId="20577"/>
        <pc:sldMkLst>
          <pc:docMk/>
          <pc:sldMk cId="2772243337" sldId="607"/>
        </pc:sldMkLst>
      </pc:sldChg>
      <pc:sldChg chg="addSp delSp modSp add mod modAnim">
        <pc:chgData name="Heinold, Arne" userId="fe5d5e90-809f-4756-ac71-9903e93251d3" providerId="ADAL" clId="{146C448A-3A78-4993-8D45-DFACD6D14A5C}" dt="2025-04-02T08:18:01.973" v="10511" actId="1076"/>
        <pc:sldMkLst>
          <pc:docMk/>
          <pc:sldMk cId="711265235" sldId="608"/>
        </pc:sldMkLst>
      </pc:sldChg>
      <pc:sldChg chg="addSp delSp modSp add mod">
        <pc:chgData name="Heinold, Arne" userId="fe5d5e90-809f-4756-ac71-9903e93251d3" providerId="ADAL" clId="{146C448A-3A78-4993-8D45-DFACD6D14A5C}" dt="2025-04-01T07:57:29.684" v="8858" actId="14100"/>
        <pc:sldMkLst>
          <pc:docMk/>
          <pc:sldMk cId="1747346480" sldId="609"/>
        </pc:sldMkLst>
      </pc:sldChg>
      <pc:sldChg chg="addSp delSp modSp add mod modNotesTx">
        <pc:chgData name="Heinold, Arne" userId="fe5d5e90-809f-4756-ac71-9903e93251d3" providerId="ADAL" clId="{146C448A-3A78-4993-8D45-DFACD6D14A5C}" dt="2025-04-02T07:17:23.532" v="10206" actId="20577"/>
        <pc:sldMkLst>
          <pc:docMk/>
          <pc:sldMk cId="571499182" sldId="610"/>
        </pc:sldMkLst>
      </pc:sldChg>
      <pc:sldChg chg="addSp delSp modSp new mod">
        <pc:chgData name="Heinold, Arne" userId="fe5d5e90-809f-4756-ac71-9903e93251d3" providerId="ADAL" clId="{146C448A-3A78-4993-8D45-DFACD6D14A5C}" dt="2025-03-31T13:21:46.510" v="7400" actId="20577"/>
        <pc:sldMkLst>
          <pc:docMk/>
          <pc:sldMk cId="3309267853" sldId="611"/>
        </pc:sldMkLst>
      </pc:sldChg>
      <pc:sldChg chg="addSp delSp modSp add del mod">
        <pc:chgData name="Heinold, Arne" userId="fe5d5e90-809f-4756-ac71-9903e93251d3" providerId="ADAL" clId="{146C448A-3A78-4993-8D45-DFACD6D14A5C}" dt="2025-03-31T13:38:56.969" v="8085" actId="47"/>
        <pc:sldMkLst>
          <pc:docMk/>
          <pc:sldMk cId="3753543056" sldId="612"/>
        </pc:sldMkLst>
      </pc:sldChg>
      <pc:sldChg chg="modSp new mod">
        <pc:chgData name="Heinold, Arne" userId="fe5d5e90-809f-4756-ac71-9903e93251d3" providerId="ADAL" clId="{146C448A-3A78-4993-8D45-DFACD6D14A5C}" dt="2025-04-01T08:00:13.465" v="9028" actId="20577"/>
        <pc:sldMkLst>
          <pc:docMk/>
          <pc:sldMk cId="3892986418" sldId="613"/>
        </pc:sldMkLst>
      </pc:sldChg>
      <pc:sldChg chg="addSp delSp modSp new mod modAnim modNotesTx">
        <pc:chgData name="Heinold, Arne" userId="fe5d5e90-809f-4756-ac71-9903e93251d3" providerId="ADAL" clId="{146C448A-3A78-4993-8D45-DFACD6D14A5C}" dt="2025-04-01T06:52:27.466" v="8758" actId="20577"/>
        <pc:sldMkLst>
          <pc:docMk/>
          <pc:sldMk cId="2293110320" sldId="614"/>
        </pc:sldMkLst>
      </pc:sldChg>
      <pc:sldChg chg="addSp delSp modSp new mod">
        <pc:chgData name="Heinold, Arne" userId="fe5d5e90-809f-4756-ac71-9903e93251d3" providerId="ADAL" clId="{146C448A-3A78-4993-8D45-DFACD6D14A5C}" dt="2025-03-31T13:41:18.853" v="8181"/>
        <pc:sldMkLst>
          <pc:docMk/>
          <pc:sldMk cId="3579313240" sldId="615"/>
        </pc:sldMkLst>
      </pc:sldChg>
      <pc:sldChg chg="add del modAnim">
        <pc:chgData name="Heinold, Arne" userId="fe5d5e90-809f-4756-ac71-9903e93251d3" providerId="ADAL" clId="{146C448A-3A78-4993-8D45-DFACD6D14A5C}" dt="2025-04-01T06:48:15.154" v="8581" actId="47"/>
        <pc:sldMkLst>
          <pc:docMk/>
          <pc:sldMk cId="10509903" sldId="616"/>
        </pc:sldMkLst>
      </pc:sldChg>
      <pc:sldChg chg="modSp add del mod">
        <pc:chgData name="Heinold, Arne" userId="fe5d5e90-809f-4756-ac71-9903e93251d3" providerId="ADAL" clId="{146C448A-3A78-4993-8D45-DFACD6D14A5C}" dt="2025-03-31T13:46:33.949" v="8274" actId="47"/>
        <pc:sldMkLst>
          <pc:docMk/>
          <pc:sldMk cId="424879265" sldId="616"/>
        </pc:sldMkLst>
      </pc:sldChg>
      <pc:sldChg chg="addSp delSp modSp new mod">
        <pc:chgData name="Heinold, Arne" userId="fe5d5e90-809f-4756-ac71-9903e93251d3" providerId="ADAL" clId="{146C448A-3A78-4993-8D45-DFACD6D14A5C}" dt="2025-04-02T13:46:37.552" v="10724" actId="27614"/>
        <pc:sldMkLst>
          <pc:docMk/>
          <pc:sldMk cId="812973746" sldId="616"/>
        </pc:sldMkLst>
      </pc:sldChg>
      <pc:sldChg chg="del">
        <pc:chgData name="Heinold, Arne" userId="fe5d5e90-809f-4756-ac71-9903e93251d3" providerId="ADAL" clId="{146C448A-3A78-4993-8D45-DFACD6D14A5C}" dt="2025-03-27T12:50:00.529" v="26" actId="47"/>
        <pc:sldMkLst>
          <pc:docMk/>
          <pc:sldMk cId="231124527" sldId="709"/>
        </pc:sldMkLst>
      </pc:sldChg>
      <pc:sldChg chg="del">
        <pc:chgData name="Heinold, Arne" userId="fe5d5e90-809f-4756-ac71-9903e93251d3" providerId="ADAL" clId="{146C448A-3A78-4993-8D45-DFACD6D14A5C}" dt="2025-03-27T12:50:00.529" v="26" actId="47"/>
        <pc:sldMkLst>
          <pc:docMk/>
          <pc:sldMk cId="2304015423" sldId="710"/>
        </pc:sldMkLst>
      </pc:sldChg>
      <pc:sldMasterChg chg="delSp modSp mod delSldLayout modSldLayout">
        <pc:chgData name="Heinold, Arne" userId="fe5d5e90-809f-4756-ac71-9903e93251d3" providerId="ADAL" clId="{146C448A-3A78-4993-8D45-DFACD6D14A5C}" dt="2025-03-31T08:54:31.055" v="3392" actId="47"/>
        <pc:sldMasterMkLst>
          <pc:docMk/>
          <pc:sldMasterMk cId="175320941" sldId="2147483660"/>
        </pc:sldMasterMkLst>
        <pc:sldLayoutChg chg="del">
          <pc:chgData name="Heinold, Arne" userId="fe5d5e90-809f-4756-ac71-9903e93251d3" providerId="ADAL" clId="{146C448A-3A78-4993-8D45-DFACD6D14A5C}" dt="2025-03-27T12:49:56.570" v="25" actId="47"/>
          <pc:sldLayoutMkLst>
            <pc:docMk/>
            <pc:sldMasterMk cId="175320941" sldId="2147483660"/>
            <pc:sldLayoutMk cId="1489588978" sldId="2147483676"/>
          </pc:sldLayoutMkLst>
        </pc:sldLayoutChg>
        <pc:sldLayoutChg chg="del">
          <pc:chgData name="Heinold, Arne" userId="fe5d5e90-809f-4756-ac71-9903e93251d3" providerId="ADAL" clId="{146C448A-3A78-4993-8D45-DFACD6D14A5C}" dt="2025-03-27T12:50:00.529" v="26" actId="47"/>
          <pc:sldLayoutMkLst>
            <pc:docMk/>
            <pc:sldMasterMk cId="175320941" sldId="2147483660"/>
            <pc:sldLayoutMk cId="1713697935" sldId="2147483679"/>
          </pc:sldLayoutMkLst>
        </pc:sldLayoutChg>
        <pc:sldLayoutChg chg="addSp modSp mod">
          <pc:chgData name="Heinold, Arne" userId="fe5d5e90-809f-4756-ac71-9903e93251d3" providerId="ADAL" clId="{146C448A-3A78-4993-8D45-DFACD6D14A5C}" dt="2025-03-31T07:51:46.564" v="2902" actId="1076"/>
          <pc:sldLayoutMkLst>
            <pc:docMk/>
            <pc:sldMasterMk cId="175320941" sldId="2147483660"/>
            <pc:sldLayoutMk cId="3992966937" sldId="2147483679"/>
          </pc:sldLayoutMkLst>
          <pc:spChg chg="add mod">
            <ac:chgData name="Heinold, Arne" userId="fe5d5e90-809f-4756-ac71-9903e93251d3" providerId="ADAL" clId="{146C448A-3A78-4993-8D45-DFACD6D14A5C}" dt="2025-03-31T07:51:37.049" v="2900" actId="14100"/>
            <ac:spMkLst>
              <pc:docMk/>
              <pc:sldMasterMk cId="175320941" sldId="2147483660"/>
              <pc:sldLayoutMk cId="3992966937" sldId="2147483679"/>
              <ac:spMk id="3" creationId="{57CFE25C-87FB-7991-E6A4-114B7344900C}"/>
            </ac:spMkLst>
          </pc:spChg>
          <pc:spChg chg="add mod">
            <ac:chgData name="Heinold, Arne" userId="fe5d5e90-809f-4756-ac71-9903e93251d3" providerId="ADAL" clId="{146C448A-3A78-4993-8D45-DFACD6D14A5C}" dt="2025-03-31T07:51:31.188" v="2899"/>
            <ac:spMkLst>
              <pc:docMk/>
              <pc:sldMasterMk cId="175320941" sldId="2147483660"/>
              <pc:sldLayoutMk cId="3992966937" sldId="2147483679"/>
              <ac:spMk id="4" creationId="{390823D1-DC73-8821-0A56-BC9A598FA287}"/>
            </ac:spMkLst>
          </pc:spChg>
          <pc:spChg chg="add mod">
            <ac:chgData name="Heinold, Arne" userId="fe5d5e90-809f-4756-ac71-9903e93251d3" providerId="ADAL" clId="{146C448A-3A78-4993-8D45-DFACD6D14A5C}" dt="2025-03-31T07:51:46.564" v="2902" actId="1076"/>
            <ac:spMkLst>
              <pc:docMk/>
              <pc:sldMasterMk cId="175320941" sldId="2147483660"/>
              <pc:sldLayoutMk cId="3992966937" sldId="2147483679"/>
              <ac:spMk id="5" creationId="{0B1A6ACB-74DF-7B0C-C28F-BF792C98F8D8}"/>
            </ac:spMkLst>
          </pc:spChg>
        </pc:sldLayoutChg>
        <pc:sldLayoutChg chg="addSp modSp mod">
          <pc:chgData name="Heinold, Arne" userId="fe5d5e90-809f-4756-ac71-9903e93251d3" providerId="ADAL" clId="{146C448A-3A78-4993-8D45-DFACD6D14A5C}" dt="2025-03-31T07:54:01.900" v="2923" actId="14100"/>
          <pc:sldLayoutMkLst>
            <pc:docMk/>
            <pc:sldMasterMk cId="175320941" sldId="2147483660"/>
            <pc:sldLayoutMk cId="1159278884" sldId="2147483680"/>
          </pc:sldLayoutMkLst>
          <pc:spChg chg="mod">
            <ac:chgData name="Heinold, Arne" userId="fe5d5e90-809f-4756-ac71-9903e93251d3" providerId="ADAL" clId="{146C448A-3A78-4993-8D45-DFACD6D14A5C}" dt="2025-03-31T07:54:01.900" v="2923" actId="14100"/>
            <ac:spMkLst>
              <pc:docMk/>
              <pc:sldMasterMk cId="175320941" sldId="2147483660"/>
              <pc:sldLayoutMk cId="1159278884" sldId="2147483680"/>
              <ac:spMk id="3" creationId="{00000000-0000-0000-0000-000000000000}"/>
            </ac:spMkLst>
          </pc:spChg>
          <pc:spChg chg="add mod">
            <ac:chgData name="Heinold, Arne" userId="fe5d5e90-809f-4756-ac71-9903e93251d3" providerId="ADAL" clId="{146C448A-3A78-4993-8D45-DFACD6D14A5C}" dt="2025-03-31T07:53:49.614" v="2922" actId="13822"/>
            <ac:spMkLst>
              <pc:docMk/>
              <pc:sldMasterMk cId="175320941" sldId="2147483660"/>
              <pc:sldLayoutMk cId="1159278884" sldId="2147483680"/>
              <ac:spMk id="4" creationId="{B3EEC1CA-DD88-67AB-4A60-10CE897FB656}"/>
            </ac:spMkLst>
          </pc:spChg>
        </pc:sldLayoutChg>
        <pc:sldLayoutChg chg="del">
          <pc:chgData name="Heinold, Arne" userId="fe5d5e90-809f-4756-ac71-9903e93251d3" providerId="ADAL" clId="{146C448A-3A78-4993-8D45-DFACD6D14A5C}" dt="2025-03-31T08:54:31.055" v="3392" actId="47"/>
          <pc:sldLayoutMkLst>
            <pc:docMk/>
            <pc:sldMasterMk cId="175320941" sldId="2147483660"/>
            <pc:sldLayoutMk cId="2871505228" sldId="2147483681"/>
          </pc:sldLayoutMkLst>
        </pc:sldLayoutChg>
      </pc:sldMasterChg>
    </pc:docChg>
  </pc:docChgLst>
  <pc:docChgLst>
    <pc:chgData name="Heinold, Arne" userId="fe5d5e90-809f-4756-ac71-9903e93251d3" providerId="ADAL" clId="{FAC9F1C9-F086-46DA-993B-834CFCC813D7}"/>
    <pc:docChg chg="undo custSel addSld delSld modSld sldOrd modMainMaster">
      <pc:chgData name="Heinold, Arne" userId="fe5d5e90-809f-4756-ac71-9903e93251d3" providerId="ADAL" clId="{FAC9F1C9-F086-46DA-993B-834CFCC813D7}" dt="2024-12-11T06:57:16.644" v="479" actId="20577"/>
      <pc:docMkLst>
        <pc:docMk/>
      </pc:docMkLst>
      <pc:sldChg chg="modSp del mod">
        <pc:chgData name="Heinold, Arne" userId="fe5d5e90-809f-4756-ac71-9903e93251d3" providerId="ADAL" clId="{FAC9F1C9-F086-46DA-993B-834CFCC813D7}" dt="2024-12-11T06:39:03.845" v="83" actId="47"/>
        <pc:sldMkLst>
          <pc:docMk/>
          <pc:sldMk cId="827796526" sldId="274"/>
        </pc:sldMkLst>
      </pc:sldChg>
      <pc:sldChg chg="addSp delSp modSp del mod">
        <pc:chgData name="Heinold, Arne" userId="fe5d5e90-809f-4756-ac71-9903e93251d3" providerId="ADAL" clId="{FAC9F1C9-F086-46DA-993B-834CFCC813D7}" dt="2024-12-11T06:47:45.297" v="224" actId="47"/>
        <pc:sldMkLst>
          <pc:docMk/>
          <pc:sldMk cId="1129014870" sldId="498"/>
        </pc:sldMkLst>
      </pc:sldChg>
      <pc:sldChg chg="addSp delSp modSp new del mod">
        <pc:chgData name="Heinold, Arne" userId="fe5d5e90-809f-4756-ac71-9903e93251d3" providerId="ADAL" clId="{FAC9F1C9-F086-46DA-993B-834CFCC813D7}" dt="2024-12-11T06:53:21.382" v="428" actId="47"/>
        <pc:sldMkLst>
          <pc:docMk/>
          <pc:sldMk cId="2082850441" sldId="499"/>
        </pc:sldMkLst>
      </pc:sldChg>
      <pc:sldChg chg="new del">
        <pc:chgData name="Heinold, Arne" userId="fe5d5e90-809f-4756-ac71-9903e93251d3" providerId="ADAL" clId="{FAC9F1C9-F086-46DA-993B-834CFCC813D7}" dt="2024-12-11T06:47:00.310" v="204" actId="47"/>
        <pc:sldMkLst>
          <pc:docMk/>
          <pc:sldMk cId="875643905" sldId="500"/>
        </pc:sldMkLst>
      </pc:sldChg>
      <pc:sldChg chg="addSp delSp modSp new mod ord">
        <pc:chgData name="Heinold, Arne" userId="fe5d5e90-809f-4756-ac71-9903e93251d3" providerId="ADAL" clId="{FAC9F1C9-F086-46DA-993B-834CFCC813D7}" dt="2024-12-11T06:50:45.416" v="286"/>
        <pc:sldMkLst>
          <pc:docMk/>
          <pc:sldMk cId="2453627632" sldId="500"/>
        </pc:sldMkLst>
      </pc:sldChg>
      <pc:sldChg chg="new">
        <pc:chgData name="Heinold, Arne" userId="fe5d5e90-809f-4756-ac71-9903e93251d3" providerId="ADAL" clId="{FAC9F1C9-F086-46DA-993B-834CFCC813D7}" dt="2024-12-11T06:49:51.829" v="284" actId="680"/>
        <pc:sldMkLst>
          <pc:docMk/>
          <pc:sldMk cId="3525463855" sldId="501"/>
        </pc:sldMkLst>
      </pc:sldChg>
      <pc:sldChg chg="new del">
        <pc:chgData name="Heinold, Arne" userId="fe5d5e90-809f-4756-ac71-9903e93251d3" providerId="ADAL" clId="{FAC9F1C9-F086-46DA-993B-834CFCC813D7}" dt="2024-12-11T06:48:41.311" v="272" actId="680"/>
        <pc:sldMkLst>
          <pc:docMk/>
          <pc:sldMk cId="3588893082" sldId="501"/>
        </pc:sldMkLst>
      </pc:sldChg>
      <pc:sldChg chg="addSp delSp modSp new mod">
        <pc:chgData name="Heinold, Arne" userId="fe5d5e90-809f-4756-ac71-9903e93251d3" providerId="ADAL" clId="{FAC9F1C9-F086-46DA-993B-834CFCC813D7}" dt="2024-12-11T06:56:35.284" v="476" actId="478"/>
        <pc:sldMkLst>
          <pc:docMk/>
          <pc:sldMk cId="3359555990" sldId="502"/>
        </pc:sldMkLst>
      </pc:sldChg>
      <pc:sldChg chg="modSp new del mod">
        <pc:chgData name="Heinold, Arne" userId="fe5d5e90-809f-4756-ac71-9903e93251d3" providerId="ADAL" clId="{FAC9F1C9-F086-46DA-993B-834CFCC813D7}" dt="2024-12-11T06:54:53.968" v="456" actId="47"/>
        <pc:sldMkLst>
          <pc:docMk/>
          <pc:sldMk cId="1600871140" sldId="503"/>
        </pc:sldMkLst>
      </pc:sldChg>
      <pc:sldChg chg="modSp new del mod ord">
        <pc:chgData name="Heinold, Arne" userId="fe5d5e90-809f-4756-ac71-9903e93251d3" providerId="ADAL" clId="{FAC9F1C9-F086-46DA-993B-834CFCC813D7}" dt="2024-12-11T06:55:23.910" v="464" actId="47"/>
        <pc:sldMkLst>
          <pc:docMk/>
          <pc:sldMk cId="3272675136" sldId="503"/>
        </pc:sldMkLst>
      </pc:sldChg>
      <pc:sldChg chg="new del">
        <pc:chgData name="Heinold, Arne" userId="fe5d5e90-809f-4756-ac71-9903e93251d3" providerId="ADAL" clId="{FAC9F1C9-F086-46DA-993B-834CFCC813D7}" dt="2024-12-11T06:53:46.758" v="432" actId="680"/>
        <pc:sldMkLst>
          <pc:docMk/>
          <pc:sldMk cId="3297428575" sldId="503"/>
        </pc:sldMkLst>
      </pc:sldChg>
      <pc:sldMasterChg chg="addSp delSp modSp mod delSldLayout modSldLayout sldLayoutOrd">
        <pc:chgData name="Heinold, Arne" userId="fe5d5e90-809f-4756-ac71-9903e93251d3" providerId="ADAL" clId="{FAC9F1C9-F086-46DA-993B-834CFCC813D7}" dt="2024-12-11T06:57:16.644" v="479" actId="20577"/>
        <pc:sldMasterMkLst>
          <pc:docMk/>
          <pc:sldMasterMk cId="175320941" sldId="2147483660"/>
        </pc:sldMasterMkLst>
        <pc:sldLayoutChg chg="delSp mod">
          <pc:chgData name="Heinold, Arne" userId="fe5d5e90-809f-4756-ac71-9903e93251d3" providerId="ADAL" clId="{FAC9F1C9-F086-46DA-993B-834CFCC813D7}" dt="2024-12-11T06:37:38.092" v="75" actId="478"/>
          <pc:sldLayoutMkLst>
            <pc:docMk/>
            <pc:sldMasterMk cId="175320941" sldId="2147483660"/>
            <pc:sldLayoutMk cId="736056214" sldId="2147483661"/>
          </pc:sldLayoutMkLst>
        </pc:sldLayoutChg>
        <pc:sldLayoutChg chg="addSp delSp modSp mod">
          <pc:chgData name="Heinold, Arne" userId="fe5d5e90-809f-4756-ac71-9903e93251d3" providerId="ADAL" clId="{FAC9F1C9-F086-46DA-993B-834CFCC813D7}" dt="2024-12-11T06:49:35.987" v="280" actId="1076"/>
          <pc:sldLayoutMkLst>
            <pc:docMk/>
            <pc:sldMasterMk cId="175320941" sldId="2147483660"/>
            <pc:sldLayoutMk cId="3875840635" sldId="2147483662"/>
          </pc:sldLayoutMkLst>
        </pc:sldLayoutChg>
        <pc:sldLayoutChg chg="delSp modSp mod">
          <pc:chgData name="Heinold, Arne" userId="fe5d5e90-809f-4756-ac71-9903e93251d3" providerId="ADAL" clId="{FAC9F1C9-F086-46DA-993B-834CFCC813D7}" dt="2024-12-11T06:46:18.732" v="200" actId="478"/>
          <pc:sldLayoutMkLst>
            <pc:docMk/>
            <pc:sldMasterMk cId="175320941" sldId="2147483660"/>
            <pc:sldLayoutMk cId="3853499512" sldId="2147483666"/>
          </pc:sldLayoutMkLst>
        </pc:sldLayoutChg>
        <pc:sldLayoutChg chg="addSp delSp modSp mod">
          <pc:chgData name="Heinold, Arne" userId="fe5d5e90-809f-4756-ac71-9903e93251d3" providerId="ADAL" clId="{FAC9F1C9-F086-46DA-993B-834CFCC813D7}" dt="2024-12-11T06:49:45.450" v="283"/>
          <pc:sldLayoutMkLst>
            <pc:docMk/>
            <pc:sldMasterMk cId="175320941" sldId="2147483660"/>
            <pc:sldLayoutMk cId="694365487" sldId="2147483667"/>
          </pc:sldLayoutMkLst>
        </pc:sldLayoutChg>
        <pc:sldLayoutChg chg="addSp delSp modSp mod">
          <pc:chgData name="Heinold, Arne" userId="fe5d5e90-809f-4756-ac71-9903e93251d3" providerId="ADAL" clId="{FAC9F1C9-F086-46DA-993B-834CFCC813D7}" dt="2024-12-11T06:49:41.061" v="281"/>
          <pc:sldLayoutMkLst>
            <pc:docMk/>
            <pc:sldMasterMk cId="175320941" sldId="2147483660"/>
            <pc:sldLayoutMk cId="3162609347" sldId="2147483668"/>
          </pc:sldLayoutMkLst>
        </pc:sldLayoutChg>
        <pc:sldLayoutChg chg="delSp mod">
          <pc:chgData name="Heinold, Arne" userId="fe5d5e90-809f-4756-ac71-9903e93251d3" providerId="ADAL" clId="{FAC9F1C9-F086-46DA-993B-834CFCC813D7}" dt="2024-12-11T06:46:23.270" v="201" actId="478"/>
          <pc:sldLayoutMkLst>
            <pc:docMk/>
            <pc:sldMasterMk cId="175320941" sldId="2147483660"/>
            <pc:sldLayoutMk cId="135467515" sldId="2147483669"/>
          </pc:sldLayoutMkLst>
        </pc:sldLayoutChg>
        <pc:sldLayoutChg chg="addSp delSp modSp mod">
          <pc:chgData name="Heinold, Arne" userId="fe5d5e90-809f-4756-ac71-9903e93251d3" providerId="ADAL" clId="{FAC9F1C9-F086-46DA-993B-834CFCC813D7}" dt="2024-12-11T06:56:56.912" v="477" actId="16037"/>
          <pc:sldLayoutMkLst>
            <pc:docMk/>
            <pc:sldMasterMk cId="1944080253" sldId="2147483677"/>
            <pc:sldLayoutMk cId="3569238849" sldId="2147483672"/>
          </pc:sldLayoutMkLst>
        </pc:sldLayoutChg>
        <pc:sldLayoutChg chg="delSp del mod ord">
          <pc:chgData name="Heinold, Arne" userId="fe5d5e90-809f-4756-ac71-9903e93251d3" providerId="ADAL" clId="{FAC9F1C9-F086-46DA-993B-834CFCC813D7}" dt="2024-12-11T06:39:03.845" v="83" actId="47"/>
          <pc:sldLayoutMkLst>
            <pc:docMk/>
            <pc:sldMasterMk cId="175320941" sldId="2147483660"/>
            <pc:sldLayoutMk cId="124908273" sldId="2147483673"/>
          </pc:sldLayoutMkLst>
        </pc:sldLayoutChg>
        <pc:sldLayoutChg chg="addSp delSp modSp mod">
          <pc:chgData name="Heinold, Arne" userId="fe5d5e90-809f-4756-ac71-9903e93251d3" providerId="ADAL" clId="{FAC9F1C9-F086-46DA-993B-834CFCC813D7}" dt="2024-12-11T06:49:44.478" v="282"/>
          <pc:sldLayoutMkLst>
            <pc:docMk/>
            <pc:sldMasterMk cId="175320941" sldId="2147483660"/>
            <pc:sldLayoutMk cId="754082378" sldId="2147483673"/>
          </pc:sldLayoutMkLst>
        </pc:sldLayoutChg>
      </pc:sldMasterChg>
    </pc:docChg>
  </pc:docChgLst>
  <pc:docChgLst>
    <pc:chgData name="Heinold, Arne" userId="fe5d5e90-809f-4756-ac71-9903e93251d3" providerId="ADAL" clId="{57A2FAA0-A6FB-4B62-872C-D058B25D5BB5}"/>
    <pc:docChg chg="custSel modSld">
      <pc:chgData name="Heinold, Arne" userId="fe5d5e90-809f-4756-ac71-9903e93251d3" providerId="ADAL" clId="{57A2FAA0-A6FB-4B62-872C-D058B25D5BB5}" dt="2025-04-22T12:18:11.457" v="17" actId="1076"/>
      <pc:docMkLst>
        <pc:docMk/>
      </pc:docMkLst>
      <pc:sldChg chg="addSp delSp modSp mod delAnim modAnim">
        <pc:chgData name="Heinold, Arne" userId="fe5d5e90-809f-4756-ac71-9903e93251d3" providerId="ADAL" clId="{57A2FAA0-A6FB-4B62-872C-D058B25D5BB5}" dt="2025-04-22T12:18:11.457" v="17" actId="1076"/>
        <pc:sldMkLst>
          <pc:docMk/>
          <pc:sldMk cId="3738335855" sldId="595"/>
        </pc:sldMkLst>
      </pc:sldChg>
    </pc:docChg>
  </pc:docChgLst>
  <pc:docChgLst>
    <pc:chgData name="Guaglini, Laura" userId="e78b6305-7f90-45e0-9e0d-ba90f368563b" providerId="ADAL" clId="{E798212F-CA03-4686-9469-6DAB358C3E71}"/>
    <pc:docChg chg="undo custSel addSld delSld modSld sldOrd">
      <pc:chgData name="Guaglini, Laura" userId="e78b6305-7f90-45e0-9e0d-ba90f368563b" providerId="ADAL" clId="{E798212F-CA03-4686-9469-6DAB358C3E71}" dt="2023-06-19T14:15:34.367" v="246" actId="20577"/>
      <pc:docMkLst>
        <pc:docMk/>
      </pc:docMkLst>
      <pc:sldChg chg="addSp delSp modSp add mod">
        <pc:chgData name="Guaglini, Laura" userId="e78b6305-7f90-45e0-9e0d-ba90f368563b" providerId="ADAL" clId="{E798212F-CA03-4686-9469-6DAB358C3E71}" dt="2023-06-14T09:11:17.236" v="113" actId="1076"/>
        <pc:sldMkLst>
          <pc:docMk/>
          <pc:sldMk cId="827796526" sldId="274"/>
        </pc:sldMkLst>
      </pc:sldChg>
      <pc:sldChg chg="addSp delSp modSp mod">
        <pc:chgData name="Guaglini, Laura" userId="e78b6305-7f90-45e0-9e0d-ba90f368563b" providerId="ADAL" clId="{E798212F-CA03-4686-9469-6DAB358C3E71}" dt="2023-06-05T09:33:10.332" v="72" actId="1076"/>
        <pc:sldMkLst>
          <pc:docMk/>
          <pc:sldMk cId="2625849443" sldId="275"/>
        </pc:sldMkLst>
      </pc:sldChg>
      <pc:sldChg chg="modSp add mod">
        <pc:chgData name="Guaglini, Laura" userId="e78b6305-7f90-45e0-9e0d-ba90f368563b" providerId="ADAL" clId="{E798212F-CA03-4686-9469-6DAB358C3E71}" dt="2023-06-19T14:14:20.319" v="243" actId="1076"/>
        <pc:sldMkLst>
          <pc:docMk/>
          <pc:sldMk cId="1793249028" sldId="282"/>
        </pc:sldMkLst>
      </pc:sldChg>
      <pc:sldChg chg="modSp mod">
        <pc:chgData name="Guaglini, Laura" userId="e78b6305-7f90-45e0-9e0d-ba90f368563b" providerId="ADAL" clId="{E798212F-CA03-4686-9469-6DAB358C3E71}" dt="2023-06-19T14:10:29.278" v="229" actId="1076"/>
        <pc:sldMkLst>
          <pc:docMk/>
          <pc:sldMk cId="1022688855" sldId="391"/>
        </pc:sldMkLst>
      </pc:sldChg>
      <pc:sldChg chg="modSp mod">
        <pc:chgData name="Guaglini, Laura" userId="e78b6305-7f90-45e0-9e0d-ba90f368563b" providerId="ADAL" clId="{E798212F-CA03-4686-9469-6DAB358C3E71}" dt="2023-06-19T14:15:34.367" v="246" actId="20577"/>
        <pc:sldMkLst>
          <pc:docMk/>
          <pc:sldMk cId="771956434" sldId="401"/>
        </pc:sldMkLst>
      </pc:sldChg>
      <pc:sldChg chg="ord">
        <pc:chgData name="Guaglini, Laura" userId="e78b6305-7f90-45e0-9e0d-ba90f368563b" providerId="ADAL" clId="{E798212F-CA03-4686-9469-6DAB358C3E71}" dt="2023-06-19T14:11:41.184" v="239"/>
        <pc:sldMkLst>
          <pc:docMk/>
          <pc:sldMk cId="3168253899" sldId="406"/>
        </pc:sldMkLst>
      </pc:sldChg>
      <pc:sldChg chg="del">
        <pc:chgData name="Guaglini, Laura" userId="e78b6305-7f90-45e0-9e0d-ba90f368563b" providerId="ADAL" clId="{E798212F-CA03-4686-9469-6DAB358C3E71}" dt="2023-06-19T14:14:26.024" v="244" actId="47"/>
        <pc:sldMkLst>
          <pc:docMk/>
          <pc:sldMk cId="1203049623" sldId="407"/>
        </pc:sldMkLst>
      </pc:sldChg>
      <pc:sldChg chg="modSp mod">
        <pc:chgData name="Guaglini, Laura" userId="e78b6305-7f90-45e0-9e0d-ba90f368563b" providerId="ADAL" clId="{E798212F-CA03-4686-9469-6DAB358C3E71}" dt="2023-06-19T14:11:23.372" v="237"/>
        <pc:sldMkLst>
          <pc:docMk/>
          <pc:sldMk cId="1272867349" sldId="416"/>
        </pc:sldMkLst>
      </pc:sldChg>
      <pc:sldChg chg="del">
        <pc:chgData name="Guaglini, Laura" userId="e78b6305-7f90-45e0-9e0d-ba90f368563b" providerId="ADAL" clId="{E798212F-CA03-4686-9469-6DAB358C3E71}" dt="2023-06-05T09:21:59.486" v="55" actId="47"/>
        <pc:sldMkLst>
          <pc:docMk/>
          <pc:sldMk cId="873857064" sldId="417"/>
        </pc:sldMkLst>
      </pc:sldChg>
      <pc:sldChg chg="modSp mod">
        <pc:chgData name="Guaglini, Laura" userId="e78b6305-7f90-45e0-9e0d-ba90f368563b" providerId="ADAL" clId="{E798212F-CA03-4686-9469-6DAB358C3E71}" dt="2023-06-19T14:08:39.986" v="221" actId="20577"/>
        <pc:sldMkLst>
          <pc:docMk/>
          <pc:sldMk cId="3221916138" sldId="419"/>
        </pc:sldMkLst>
      </pc:sldChg>
      <pc:sldChg chg="modSp mod">
        <pc:chgData name="Guaglini, Laura" userId="e78b6305-7f90-45e0-9e0d-ba90f368563b" providerId="ADAL" clId="{E798212F-CA03-4686-9469-6DAB358C3E71}" dt="2023-06-05T09:33:58.138" v="77" actId="1035"/>
        <pc:sldMkLst>
          <pc:docMk/>
          <pc:sldMk cId="168104870" sldId="421"/>
        </pc:sldMkLst>
      </pc:sldChg>
      <pc:sldChg chg="addSp modSp new del mod">
        <pc:chgData name="Guaglini, Laura" userId="e78b6305-7f90-45e0-9e0d-ba90f368563b" providerId="ADAL" clId="{E798212F-CA03-4686-9469-6DAB358C3E71}" dt="2023-05-31T12:16:50.747" v="21" actId="2696"/>
        <pc:sldMkLst>
          <pc:docMk/>
          <pc:sldMk cId="1881762477" sldId="422"/>
        </pc:sldMkLst>
      </pc:sldChg>
    </pc:docChg>
  </pc:docChgLst>
  <pc:docChgLst>
    <pc:chgData name="Heinold, Arne" userId="fe5d5e90-809f-4756-ac71-9903e93251d3" providerId="ADAL" clId="{066D2F25-B621-4DA2-B6E7-CCC745BE22A6}"/>
    <pc:docChg chg="custSel addSld modSld modMainMaster">
      <pc:chgData name="Heinold, Arne" userId="fe5d5e90-809f-4756-ac71-9903e93251d3" providerId="ADAL" clId="{066D2F25-B621-4DA2-B6E7-CCC745BE22A6}" dt="2024-12-19T13:05:16.827" v="138" actId="207"/>
      <pc:docMkLst>
        <pc:docMk/>
      </pc:docMkLst>
      <pc:sldChg chg="modSp mod">
        <pc:chgData name="Heinold, Arne" userId="fe5d5e90-809f-4756-ac71-9903e93251d3" providerId="ADAL" clId="{066D2F25-B621-4DA2-B6E7-CCC745BE22A6}" dt="2024-12-19T13:05:16.827" v="138" actId="207"/>
        <pc:sldMkLst>
          <pc:docMk/>
          <pc:sldMk cId="2453627632" sldId="500"/>
        </pc:sldMkLst>
      </pc:sldChg>
      <pc:sldChg chg="addSp delSp modSp mod">
        <pc:chgData name="Heinold, Arne" userId="fe5d5e90-809f-4756-ac71-9903e93251d3" providerId="ADAL" clId="{066D2F25-B621-4DA2-B6E7-CCC745BE22A6}" dt="2024-12-11T07:03:06.041" v="53" actId="20577"/>
        <pc:sldMkLst>
          <pc:docMk/>
          <pc:sldMk cId="3525463855" sldId="501"/>
        </pc:sldMkLst>
      </pc:sldChg>
      <pc:sldChg chg="modSp mod">
        <pc:chgData name="Heinold, Arne" userId="fe5d5e90-809f-4756-ac71-9903e93251d3" providerId="ADAL" clId="{066D2F25-B621-4DA2-B6E7-CCC745BE22A6}" dt="2024-12-11T07:02:25.552" v="44" actId="20577"/>
        <pc:sldMkLst>
          <pc:docMk/>
          <pc:sldMk cId="3359555990" sldId="502"/>
        </pc:sldMkLst>
      </pc:sldChg>
      <pc:sldChg chg="addSp delSp modSp new mod">
        <pc:chgData name="Heinold, Arne" userId="fe5d5e90-809f-4756-ac71-9903e93251d3" providerId="ADAL" clId="{066D2F25-B621-4DA2-B6E7-CCC745BE22A6}" dt="2024-12-12T11:00:06.358" v="137" actId="20577"/>
        <pc:sldMkLst>
          <pc:docMk/>
          <pc:sldMk cId="674423528" sldId="503"/>
        </pc:sldMkLst>
      </pc:sldChg>
      <pc:sldMasterChg chg="modSp mod">
        <pc:chgData name="Heinold, Arne" userId="fe5d5e90-809f-4756-ac71-9903e93251d3" providerId="ADAL" clId="{066D2F25-B621-4DA2-B6E7-CCC745BE22A6}" dt="2024-12-12T10:59:53.243" v="127" actId="20577"/>
        <pc:sldMasterMkLst>
          <pc:docMk/>
          <pc:sldMasterMk cId="175320941" sldId="2147483660"/>
        </pc:sldMasterMkLst>
      </pc:sldMasterChg>
    </pc:docChg>
  </pc:docChgLst>
  <pc:docChgLst>
    <pc:chgData name="Heinold, Arne" userId="fe5d5e90-809f-4756-ac71-9903e93251d3" providerId="ADAL" clId="{F05C24F9-915D-4855-BF98-C60A013F74DD}"/>
    <pc:docChg chg="undo custSel addSld delSld modSld sldOrd modMainMaster addSection modSection">
      <pc:chgData name="Heinold, Arne" userId="fe5d5e90-809f-4756-ac71-9903e93251d3" providerId="ADAL" clId="{F05C24F9-915D-4855-BF98-C60A013F74DD}" dt="2025-06-19T07:32:24.166" v="597" actId="20577"/>
      <pc:docMkLst>
        <pc:docMk/>
      </pc:docMkLst>
      <pc:sldChg chg="modSp mod modNotesTx">
        <pc:chgData name="Heinold, Arne" userId="fe5d5e90-809f-4756-ac71-9903e93251d3" providerId="ADAL" clId="{F05C24F9-915D-4855-BF98-C60A013F74DD}" dt="2025-06-19T07:20:06.089" v="413" actId="14100"/>
        <pc:sldMkLst>
          <pc:docMk/>
          <pc:sldMk cId="364173988" sldId="257"/>
        </pc:sldMkLst>
        <pc:spChg chg="mod">
          <ac:chgData name="Heinold, Arne" userId="fe5d5e90-809f-4756-ac71-9903e93251d3" providerId="ADAL" clId="{F05C24F9-915D-4855-BF98-C60A013F74DD}" dt="2025-06-19T07:20:06.089" v="413" actId="14100"/>
          <ac:spMkLst>
            <pc:docMk/>
            <pc:sldMk cId="364173988" sldId="257"/>
            <ac:spMk id="2" creationId="{E8741F60-7E93-B053-16AD-A0E5C9F0F3EF}"/>
          </ac:spMkLst>
        </pc:spChg>
        <pc:spChg chg="mod">
          <ac:chgData name="Heinold, Arne" userId="fe5d5e90-809f-4756-ac71-9903e93251d3" providerId="ADAL" clId="{F05C24F9-915D-4855-BF98-C60A013F74DD}" dt="2025-06-19T06:56:58.824" v="3" actId="20577"/>
          <ac:spMkLst>
            <pc:docMk/>
            <pc:sldMk cId="364173988" sldId="257"/>
            <ac:spMk id="3" creationId="{F682740B-E0D9-1C88-07AC-FECDBC593E84}"/>
          </ac:spMkLst>
        </pc:spChg>
        <pc:spChg chg="mod">
          <ac:chgData name="Heinold, Arne" userId="fe5d5e90-809f-4756-ac71-9903e93251d3" providerId="ADAL" clId="{F05C24F9-915D-4855-BF98-C60A013F74DD}" dt="2025-06-19T06:56:52.541" v="0" actId="6549"/>
          <ac:spMkLst>
            <pc:docMk/>
            <pc:sldMk cId="364173988" sldId="257"/>
            <ac:spMk id="4" creationId="{0A0B885C-A120-507A-F08F-092AC4A636D7}"/>
          </ac:spMkLst>
        </pc:spChg>
      </pc:sldChg>
      <pc:sldChg chg="modSp mod">
        <pc:chgData name="Heinold, Arne" userId="fe5d5e90-809f-4756-ac71-9903e93251d3" providerId="ADAL" clId="{F05C24F9-915D-4855-BF98-C60A013F74DD}" dt="2025-06-19T07:12:50.747" v="331" actId="20577"/>
        <pc:sldMkLst>
          <pc:docMk/>
          <pc:sldMk cId="346861741" sldId="567"/>
        </pc:sldMkLst>
        <pc:spChg chg="mod">
          <ac:chgData name="Heinold, Arne" userId="fe5d5e90-809f-4756-ac71-9903e93251d3" providerId="ADAL" clId="{F05C24F9-915D-4855-BF98-C60A013F74DD}" dt="2025-06-19T07:12:50.747" v="331" actId="20577"/>
          <ac:spMkLst>
            <pc:docMk/>
            <pc:sldMk cId="346861741" sldId="567"/>
            <ac:spMk id="3" creationId="{76E602D9-60D7-2B1F-6592-91B0F697836C}"/>
          </ac:spMkLst>
        </pc:spChg>
      </pc:sldChg>
      <pc:sldChg chg="modSp mod">
        <pc:chgData name="Heinold, Arne" userId="fe5d5e90-809f-4756-ac71-9903e93251d3" providerId="ADAL" clId="{F05C24F9-915D-4855-BF98-C60A013F74DD}" dt="2025-06-19T07:12:41.613" v="327" actId="20577"/>
        <pc:sldMkLst>
          <pc:docMk/>
          <pc:sldMk cId="283593522" sldId="568"/>
        </pc:sldMkLst>
        <pc:spChg chg="mod">
          <ac:chgData name="Heinold, Arne" userId="fe5d5e90-809f-4756-ac71-9903e93251d3" providerId="ADAL" clId="{F05C24F9-915D-4855-BF98-C60A013F74DD}" dt="2025-06-19T07:12:41.613" v="327" actId="20577"/>
          <ac:spMkLst>
            <pc:docMk/>
            <pc:sldMk cId="283593522" sldId="568"/>
            <ac:spMk id="2" creationId="{1DD4026A-C947-A87C-2BCB-9B7ED3AF39E9}"/>
          </ac:spMkLst>
        </pc:spChg>
      </pc:sldChg>
      <pc:sldChg chg="del">
        <pc:chgData name="Heinold, Arne" userId="fe5d5e90-809f-4756-ac71-9903e93251d3" providerId="ADAL" clId="{F05C24F9-915D-4855-BF98-C60A013F74DD}" dt="2025-06-19T06:59:52.998" v="185" actId="47"/>
        <pc:sldMkLst>
          <pc:docMk/>
          <pc:sldMk cId="3535123775" sldId="570"/>
        </pc:sldMkLst>
      </pc:sldChg>
      <pc:sldChg chg="del">
        <pc:chgData name="Heinold, Arne" userId="fe5d5e90-809f-4756-ac71-9903e93251d3" providerId="ADAL" clId="{F05C24F9-915D-4855-BF98-C60A013F74DD}" dt="2025-06-19T06:59:54.249" v="186" actId="47"/>
        <pc:sldMkLst>
          <pc:docMk/>
          <pc:sldMk cId="3075430962" sldId="571"/>
        </pc:sldMkLst>
      </pc:sldChg>
      <pc:sldChg chg="del">
        <pc:chgData name="Heinold, Arne" userId="fe5d5e90-809f-4756-ac71-9903e93251d3" providerId="ADAL" clId="{F05C24F9-915D-4855-BF98-C60A013F74DD}" dt="2025-06-19T06:59:58.601" v="188" actId="47"/>
        <pc:sldMkLst>
          <pc:docMk/>
          <pc:sldMk cId="1591862983" sldId="573"/>
        </pc:sldMkLst>
      </pc:sldChg>
      <pc:sldChg chg="del">
        <pc:chgData name="Heinold, Arne" userId="fe5d5e90-809f-4756-ac71-9903e93251d3" providerId="ADAL" clId="{F05C24F9-915D-4855-BF98-C60A013F74DD}" dt="2025-06-19T07:00:29.638" v="231" actId="47"/>
        <pc:sldMkLst>
          <pc:docMk/>
          <pc:sldMk cId="1738765291" sldId="574"/>
        </pc:sldMkLst>
      </pc:sldChg>
      <pc:sldChg chg="del">
        <pc:chgData name="Heinold, Arne" userId="fe5d5e90-809f-4756-ac71-9903e93251d3" providerId="ADAL" clId="{F05C24F9-915D-4855-BF98-C60A013F74DD}" dt="2025-06-19T07:00:29.638" v="231" actId="47"/>
        <pc:sldMkLst>
          <pc:docMk/>
          <pc:sldMk cId="460258771" sldId="576"/>
        </pc:sldMkLst>
      </pc:sldChg>
      <pc:sldChg chg="del">
        <pc:chgData name="Heinold, Arne" userId="fe5d5e90-809f-4756-ac71-9903e93251d3" providerId="ADAL" clId="{F05C24F9-915D-4855-BF98-C60A013F74DD}" dt="2025-06-19T07:00:29.638" v="231" actId="47"/>
        <pc:sldMkLst>
          <pc:docMk/>
          <pc:sldMk cId="3498851456" sldId="577"/>
        </pc:sldMkLst>
      </pc:sldChg>
      <pc:sldChg chg="del">
        <pc:chgData name="Heinold, Arne" userId="fe5d5e90-809f-4756-ac71-9903e93251d3" providerId="ADAL" clId="{F05C24F9-915D-4855-BF98-C60A013F74DD}" dt="2025-06-19T07:00:29.638" v="231" actId="47"/>
        <pc:sldMkLst>
          <pc:docMk/>
          <pc:sldMk cId="3125621246" sldId="579"/>
        </pc:sldMkLst>
      </pc:sldChg>
      <pc:sldChg chg="del">
        <pc:chgData name="Heinold, Arne" userId="fe5d5e90-809f-4756-ac71-9903e93251d3" providerId="ADAL" clId="{F05C24F9-915D-4855-BF98-C60A013F74DD}" dt="2025-06-19T07:00:29.638" v="231" actId="47"/>
        <pc:sldMkLst>
          <pc:docMk/>
          <pc:sldMk cId="2230802087" sldId="584"/>
        </pc:sldMkLst>
      </pc:sldChg>
      <pc:sldChg chg="del">
        <pc:chgData name="Heinold, Arne" userId="fe5d5e90-809f-4756-ac71-9903e93251d3" providerId="ADAL" clId="{F05C24F9-915D-4855-BF98-C60A013F74DD}" dt="2025-06-19T07:00:29.638" v="231" actId="47"/>
        <pc:sldMkLst>
          <pc:docMk/>
          <pc:sldMk cId="1950764644" sldId="585"/>
        </pc:sldMkLst>
      </pc:sldChg>
      <pc:sldChg chg="modSp mod">
        <pc:chgData name="Heinold, Arne" userId="fe5d5e90-809f-4756-ac71-9903e93251d3" providerId="ADAL" clId="{F05C24F9-915D-4855-BF98-C60A013F74DD}" dt="2025-06-19T07:09:54.882" v="286" actId="20577"/>
        <pc:sldMkLst>
          <pc:docMk/>
          <pc:sldMk cId="2846146085" sldId="586"/>
        </pc:sldMkLst>
        <pc:spChg chg="mod">
          <ac:chgData name="Heinold, Arne" userId="fe5d5e90-809f-4756-ac71-9903e93251d3" providerId="ADAL" clId="{F05C24F9-915D-4855-BF98-C60A013F74DD}" dt="2025-06-19T07:09:54.882" v="286" actId="20577"/>
          <ac:spMkLst>
            <pc:docMk/>
            <pc:sldMk cId="2846146085" sldId="586"/>
            <ac:spMk id="2" creationId="{3546BA85-AD6F-3C44-1CBA-CC96DC8BB135}"/>
          </ac:spMkLst>
        </pc:spChg>
      </pc:sldChg>
      <pc:sldChg chg="delSp mod">
        <pc:chgData name="Heinold, Arne" userId="fe5d5e90-809f-4756-ac71-9903e93251d3" providerId="ADAL" clId="{F05C24F9-915D-4855-BF98-C60A013F74DD}" dt="2025-06-19T07:10:11.185" v="287" actId="478"/>
        <pc:sldMkLst>
          <pc:docMk/>
          <pc:sldMk cId="431942563" sldId="600"/>
        </pc:sldMkLst>
        <pc:spChg chg="del">
          <ac:chgData name="Heinold, Arne" userId="fe5d5e90-809f-4756-ac71-9903e93251d3" providerId="ADAL" clId="{F05C24F9-915D-4855-BF98-C60A013F74DD}" dt="2025-06-19T07:10:11.185" v="287" actId="478"/>
          <ac:spMkLst>
            <pc:docMk/>
            <pc:sldMk cId="431942563" sldId="600"/>
            <ac:spMk id="4" creationId="{9D365CEB-103D-3829-1701-F3608F78EEEF}"/>
          </ac:spMkLst>
        </pc:spChg>
      </pc:sldChg>
      <pc:sldChg chg="del">
        <pc:chgData name="Heinold, Arne" userId="fe5d5e90-809f-4756-ac71-9903e93251d3" providerId="ADAL" clId="{F05C24F9-915D-4855-BF98-C60A013F74DD}" dt="2025-06-19T07:11:05.905" v="288" actId="47"/>
        <pc:sldMkLst>
          <pc:docMk/>
          <pc:sldMk cId="1346695996" sldId="605"/>
        </pc:sldMkLst>
      </pc:sldChg>
      <pc:sldChg chg="del">
        <pc:chgData name="Heinold, Arne" userId="fe5d5e90-809f-4756-ac71-9903e93251d3" providerId="ADAL" clId="{F05C24F9-915D-4855-BF98-C60A013F74DD}" dt="2025-06-19T07:12:14.622" v="289" actId="47"/>
        <pc:sldMkLst>
          <pc:docMk/>
          <pc:sldMk cId="2772243337" sldId="607"/>
        </pc:sldMkLst>
      </pc:sldChg>
      <pc:sldChg chg="modSp mod">
        <pc:chgData name="Heinold, Arne" userId="fe5d5e90-809f-4756-ac71-9903e93251d3" providerId="ADAL" clId="{F05C24F9-915D-4855-BF98-C60A013F74DD}" dt="2025-06-19T07:12:22.561" v="296" actId="20577"/>
        <pc:sldMkLst>
          <pc:docMk/>
          <pc:sldMk cId="1747346480" sldId="609"/>
        </pc:sldMkLst>
        <pc:spChg chg="mod">
          <ac:chgData name="Heinold, Arne" userId="fe5d5e90-809f-4756-ac71-9903e93251d3" providerId="ADAL" clId="{F05C24F9-915D-4855-BF98-C60A013F74DD}" dt="2025-06-19T07:12:22.561" v="296" actId="20577"/>
          <ac:spMkLst>
            <pc:docMk/>
            <pc:sldMk cId="1747346480" sldId="609"/>
            <ac:spMk id="4" creationId="{6284DC80-435E-7667-230B-1F4B4A1FD201}"/>
          </ac:spMkLst>
        </pc:spChg>
      </pc:sldChg>
      <pc:sldChg chg="del">
        <pc:chgData name="Heinold, Arne" userId="fe5d5e90-809f-4756-ac71-9903e93251d3" providerId="ADAL" clId="{F05C24F9-915D-4855-BF98-C60A013F74DD}" dt="2025-06-19T06:59:55.346" v="187" actId="47"/>
        <pc:sldMkLst>
          <pc:docMk/>
          <pc:sldMk cId="3718136528" sldId="617"/>
        </pc:sldMkLst>
      </pc:sldChg>
      <pc:sldChg chg="del">
        <pc:chgData name="Heinold, Arne" userId="fe5d5e90-809f-4756-ac71-9903e93251d3" providerId="ADAL" clId="{F05C24F9-915D-4855-BF98-C60A013F74DD}" dt="2025-06-19T07:00:29.638" v="231" actId="47"/>
        <pc:sldMkLst>
          <pc:docMk/>
          <pc:sldMk cId="2499724526" sldId="618"/>
        </pc:sldMkLst>
      </pc:sldChg>
      <pc:sldChg chg="del">
        <pc:chgData name="Heinold, Arne" userId="fe5d5e90-809f-4756-ac71-9903e93251d3" providerId="ADAL" clId="{F05C24F9-915D-4855-BF98-C60A013F74DD}" dt="2025-06-19T07:00:29.638" v="231" actId="47"/>
        <pc:sldMkLst>
          <pc:docMk/>
          <pc:sldMk cId="1904554370" sldId="619"/>
        </pc:sldMkLst>
      </pc:sldChg>
      <pc:sldChg chg="del">
        <pc:chgData name="Heinold, Arne" userId="fe5d5e90-809f-4756-ac71-9903e93251d3" providerId="ADAL" clId="{F05C24F9-915D-4855-BF98-C60A013F74DD}" dt="2025-06-19T07:00:29.638" v="231" actId="47"/>
        <pc:sldMkLst>
          <pc:docMk/>
          <pc:sldMk cId="3340823346" sldId="620"/>
        </pc:sldMkLst>
      </pc:sldChg>
      <pc:sldChg chg="add del">
        <pc:chgData name="Heinold, Arne" userId="fe5d5e90-809f-4756-ac71-9903e93251d3" providerId="ADAL" clId="{F05C24F9-915D-4855-BF98-C60A013F74DD}" dt="2025-06-19T07:08:58.022" v="268" actId="47"/>
        <pc:sldMkLst>
          <pc:docMk/>
          <pc:sldMk cId="89442220" sldId="621"/>
        </pc:sldMkLst>
      </pc:sldChg>
      <pc:sldChg chg="modSp mod">
        <pc:chgData name="Heinold, Arne" userId="fe5d5e90-809f-4756-ac71-9903e93251d3" providerId="ADAL" clId="{F05C24F9-915D-4855-BF98-C60A013F74DD}" dt="2025-06-19T07:08:52.598" v="267" actId="6549"/>
        <pc:sldMkLst>
          <pc:docMk/>
          <pc:sldMk cId="1979419794" sldId="622"/>
        </pc:sldMkLst>
        <pc:spChg chg="mod">
          <ac:chgData name="Heinold, Arne" userId="fe5d5e90-809f-4756-ac71-9903e93251d3" providerId="ADAL" clId="{F05C24F9-915D-4855-BF98-C60A013F74DD}" dt="2025-06-19T07:08:52.598" v="267" actId="6549"/>
          <ac:spMkLst>
            <pc:docMk/>
            <pc:sldMk cId="1979419794" sldId="622"/>
            <ac:spMk id="9" creationId="{CB2BDBBA-9597-C207-B103-A64158349326}"/>
          </ac:spMkLst>
        </pc:spChg>
      </pc:sldChg>
      <pc:sldChg chg="del">
        <pc:chgData name="Heinold, Arne" userId="fe5d5e90-809f-4756-ac71-9903e93251d3" providerId="ADAL" clId="{F05C24F9-915D-4855-BF98-C60A013F74DD}" dt="2025-06-19T07:12:29.371" v="297" actId="47"/>
        <pc:sldMkLst>
          <pc:docMk/>
          <pc:sldMk cId="2701171669" sldId="623"/>
        </pc:sldMkLst>
      </pc:sldChg>
      <pc:sldChg chg="del">
        <pc:chgData name="Heinold, Arne" userId="fe5d5e90-809f-4756-ac71-9903e93251d3" providerId="ADAL" clId="{F05C24F9-915D-4855-BF98-C60A013F74DD}" dt="2025-06-19T07:12:29.371" v="297" actId="47"/>
        <pc:sldMkLst>
          <pc:docMk/>
          <pc:sldMk cId="4067782945" sldId="624"/>
        </pc:sldMkLst>
      </pc:sldChg>
      <pc:sldChg chg="del">
        <pc:chgData name="Heinold, Arne" userId="fe5d5e90-809f-4756-ac71-9903e93251d3" providerId="ADAL" clId="{F05C24F9-915D-4855-BF98-C60A013F74DD}" dt="2025-06-19T07:12:29.371" v="297" actId="47"/>
        <pc:sldMkLst>
          <pc:docMk/>
          <pc:sldMk cId="1400437849" sldId="625"/>
        </pc:sldMkLst>
      </pc:sldChg>
      <pc:sldChg chg="del">
        <pc:chgData name="Heinold, Arne" userId="fe5d5e90-809f-4756-ac71-9903e93251d3" providerId="ADAL" clId="{F05C24F9-915D-4855-BF98-C60A013F74DD}" dt="2025-06-19T07:12:29.371" v="297" actId="47"/>
        <pc:sldMkLst>
          <pc:docMk/>
          <pc:sldMk cId="2219677433" sldId="626"/>
        </pc:sldMkLst>
      </pc:sldChg>
      <pc:sldChg chg="del">
        <pc:chgData name="Heinold, Arne" userId="fe5d5e90-809f-4756-ac71-9903e93251d3" providerId="ADAL" clId="{F05C24F9-915D-4855-BF98-C60A013F74DD}" dt="2025-06-19T07:12:29.371" v="297" actId="47"/>
        <pc:sldMkLst>
          <pc:docMk/>
          <pc:sldMk cId="2043230375" sldId="627"/>
        </pc:sldMkLst>
      </pc:sldChg>
      <pc:sldChg chg="del">
        <pc:chgData name="Heinold, Arne" userId="fe5d5e90-809f-4756-ac71-9903e93251d3" providerId="ADAL" clId="{F05C24F9-915D-4855-BF98-C60A013F74DD}" dt="2025-06-19T07:12:29.371" v="297" actId="47"/>
        <pc:sldMkLst>
          <pc:docMk/>
          <pc:sldMk cId="4053314814" sldId="630"/>
        </pc:sldMkLst>
      </pc:sldChg>
      <pc:sldChg chg="del">
        <pc:chgData name="Heinold, Arne" userId="fe5d5e90-809f-4756-ac71-9903e93251d3" providerId="ADAL" clId="{F05C24F9-915D-4855-BF98-C60A013F74DD}" dt="2025-06-19T07:12:29.371" v="297" actId="47"/>
        <pc:sldMkLst>
          <pc:docMk/>
          <pc:sldMk cId="2258562123" sldId="631"/>
        </pc:sldMkLst>
      </pc:sldChg>
      <pc:sldChg chg="del">
        <pc:chgData name="Heinold, Arne" userId="fe5d5e90-809f-4756-ac71-9903e93251d3" providerId="ADAL" clId="{F05C24F9-915D-4855-BF98-C60A013F74DD}" dt="2025-06-19T07:12:29.371" v="297" actId="47"/>
        <pc:sldMkLst>
          <pc:docMk/>
          <pc:sldMk cId="419652397" sldId="632"/>
        </pc:sldMkLst>
      </pc:sldChg>
      <pc:sldChg chg="del">
        <pc:chgData name="Heinold, Arne" userId="fe5d5e90-809f-4756-ac71-9903e93251d3" providerId="ADAL" clId="{F05C24F9-915D-4855-BF98-C60A013F74DD}" dt="2025-06-19T07:12:29.371" v="297" actId="47"/>
        <pc:sldMkLst>
          <pc:docMk/>
          <pc:sldMk cId="844227318" sldId="633"/>
        </pc:sldMkLst>
      </pc:sldChg>
      <pc:sldChg chg="del">
        <pc:chgData name="Heinold, Arne" userId="fe5d5e90-809f-4756-ac71-9903e93251d3" providerId="ADAL" clId="{F05C24F9-915D-4855-BF98-C60A013F74DD}" dt="2025-06-19T07:12:29.371" v="297" actId="47"/>
        <pc:sldMkLst>
          <pc:docMk/>
          <pc:sldMk cId="3135229104" sldId="634"/>
        </pc:sldMkLst>
      </pc:sldChg>
      <pc:sldChg chg="del">
        <pc:chgData name="Heinold, Arne" userId="fe5d5e90-809f-4756-ac71-9903e93251d3" providerId="ADAL" clId="{F05C24F9-915D-4855-BF98-C60A013F74DD}" dt="2025-06-19T07:12:14.622" v="289" actId="47"/>
        <pc:sldMkLst>
          <pc:docMk/>
          <pc:sldMk cId="2722546040" sldId="637"/>
        </pc:sldMkLst>
      </pc:sldChg>
      <pc:sldChg chg="modSp add mod">
        <pc:chgData name="Heinold, Arne" userId="fe5d5e90-809f-4756-ac71-9903e93251d3" providerId="ADAL" clId="{F05C24F9-915D-4855-BF98-C60A013F74DD}" dt="2025-06-19T06:59:45.826" v="184" actId="20577"/>
        <pc:sldMkLst>
          <pc:docMk/>
          <pc:sldMk cId="2528119481" sldId="639"/>
        </pc:sldMkLst>
        <pc:spChg chg="mod">
          <ac:chgData name="Heinold, Arne" userId="fe5d5e90-809f-4756-ac71-9903e93251d3" providerId="ADAL" clId="{F05C24F9-915D-4855-BF98-C60A013F74DD}" dt="2025-06-19T06:59:45.826" v="184" actId="20577"/>
          <ac:spMkLst>
            <pc:docMk/>
            <pc:sldMk cId="2528119481" sldId="639"/>
            <ac:spMk id="2" creationId="{66D27549-6291-8C0D-D643-CDF216EADB55}"/>
          </ac:spMkLst>
        </pc:spChg>
      </pc:sldChg>
      <pc:sldChg chg="add">
        <pc:chgData name="Heinold, Arne" userId="fe5d5e90-809f-4756-ac71-9903e93251d3" providerId="ADAL" clId="{F05C24F9-915D-4855-BF98-C60A013F74DD}" dt="2025-06-19T06:59:30.464" v="144"/>
        <pc:sldMkLst>
          <pc:docMk/>
          <pc:sldMk cId="135839109" sldId="640"/>
        </pc:sldMkLst>
      </pc:sldChg>
      <pc:sldChg chg="modSp add mod">
        <pc:chgData name="Heinold, Arne" userId="fe5d5e90-809f-4756-ac71-9903e93251d3" providerId="ADAL" clId="{F05C24F9-915D-4855-BF98-C60A013F74DD}" dt="2025-06-19T07:07:33.446" v="265" actId="14100"/>
        <pc:sldMkLst>
          <pc:docMk/>
          <pc:sldMk cId="3794072151" sldId="641"/>
        </pc:sldMkLst>
        <pc:spChg chg="mod">
          <ac:chgData name="Heinold, Arne" userId="fe5d5e90-809f-4756-ac71-9903e93251d3" providerId="ADAL" clId="{F05C24F9-915D-4855-BF98-C60A013F74DD}" dt="2025-06-19T07:00:15.109" v="230" actId="20577"/>
          <ac:spMkLst>
            <pc:docMk/>
            <pc:sldMk cId="3794072151" sldId="641"/>
            <ac:spMk id="6" creationId="{F3FB54CF-28D0-6336-C0BC-4162F47D5505}"/>
          </ac:spMkLst>
        </pc:spChg>
        <pc:spChg chg="mod">
          <ac:chgData name="Heinold, Arne" userId="fe5d5e90-809f-4756-ac71-9903e93251d3" providerId="ADAL" clId="{F05C24F9-915D-4855-BF98-C60A013F74DD}" dt="2025-06-19T07:07:33.446" v="265" actId="14100"/>
          <ac:spMkLst>
            <pc:docMk/>
            <pc:sldMk cId="3794072151" sldId="641"/>
            <ac:spMk id="7" creationId="{80B3524D-CC57-50B0-9A34-EDC0D0A05CE7}"/>
          </ac:spMkLst>
        </pc:spChg>
      </pc:sldChg>
      <pc:sldChg chg="add del">
        <pc:chgData name="Heinold, Arne" userId="fe5d5e90-809f-4756-ac71-9903e93251d3" providerId="ADAL" clId="{F05C24F9-915D-4855-BF98-C60A013F74DD}" dt="2025-06-19T07:30:44.091" v="426" actId="47"/>
        <pc:sldMkLst>
          <pc:docMk/>
          <pc:sldMk cId="3624577076" sldId="642"/>
        </pc:sldMkLst>
      </pc:sldChg>
      <pc:sldChg chg="add del">
        <pc:chgData name="Heinold, Arne" userId="fe5d5e90-809f-4756-ac71-9903e93251d3" providerId="ADAL" clId="{F05C24F9-915D-4855-BF98-C60A013F74DD}" dt="2025-06-19T07:30:21.086" v="419" actId="2696"/>
        <pc:sldMkLst>
          <pc:docMk/>
          <pc:sldMk cId="80568446" sldId="643"/>
        </pc:sldMkLst>
      </pc:sldChg>
      <pc:sldChg chg="add del">
        <pc:chgData name="Heinold, Arne" userId="fe5d5e90-809f-4756-ac71-9903e93251d3" providerId="ADAL" clId="{F05C24F9-915D-4855-BF98-C60A013F74DD}" dt="2025-06-19T07:30:44.091" v="426" actId="47"/>
        <pc:sldMkLst>
          <pc:docMk/>
          <pc:sldMk cId="1833891983" sldId="643"/>
        </pc:sldMkLst>
      </pc:sldChg>
      <pc:sldChg chg="modSp add mod ord">
        <pc:chgData name="Heinold, Arne" userId="fe5d5e90-809f-4756-ac71-9903e93251d3" providerId="ADAL" clId="{F05C24F9-915D-4855-BF98-C60A013F74DD}" dt="2025-06-19T07:30:56.855" v="472" actId="27636"/>
        <pc:sldMkLst>
          <pc:docMk/>
          <pc:sldMk cId="822453894" sldId="644"/>
        </pc:sldMkLst>
        <pc:spChg chg="mod">
          <ac:chgData name="Heinold, Arne" userId="fe5d5e90-809f-4756-ac71-9903e93251d3" providerId="ADAL" clId="{F05C24F9-915D-4855-BF98-C60A013F74DD}" dt="2025-06-19T07:30:56.855" v="472" actId="27636"/>
          <ac:spMkLst>
            <pc:docMk/>
            <pc:sldMk cId="822453894" sldId="644"/>
            <ac:spMk id="2" creationId="{C2898046-1B4A-43CA-88E8-962E45B6192D}"/>
          </ac:spMkLst>
        </pc:spChg>
      </pc:sldChg>
      <pc:sldChg chg="add del">
        <pc:chgData name="Heinold, Arne" userId="fe5d5e90-809f-4756-ac71-9903e93251d3" providerId="ADAL" clId="{F05C24F9-915D-4855-BF98-C60A013F74DD}" dt="2025-06-19T07:30:31.234" v="422" actId="47"/>
        <pc:sldMkLst>
          <pc:docMk/>
          <pc:sldMk cId="3898964134" sldId="644"/>
        </pc:sldMkLst>
      </pc:sldChg>
      <pc:sldChg chg="add ord">
        <pc:chgData name="Heinold, Arne" userId="fe5d5e90-809f-4756-ac71-9903e93251d3" providerId="ADAL" clId="{F05C24F9-915D-4855-BF98-C60A013F74DD}" dt="2025-06-19T07:31:25.401" v="477"/>
        <pc:sldMkLst>
          <pc:docMk/>
          <pc:sldMk cId="4001563706" sldId="645"/>
        </pc:sldMkLst>
      </pc:sldChg>
      <pc:sldChg chg="add del">
        <pc:chgData name="Heinold, Arne" userId="fe5d5e90-809f-4756-ac71-9903e93251d3" providerId="ADAL" clId="{F05C24F9-915D-4855-BF98-C60A013F74DD}" dt="2025-06-19T07:31:16.070" v="474"/>
        <pc:sldMkLst>
          <pc:docMk/>
          <pc:sldMk cId="4230420648" sldId="645"/>
        </pc:sldMkLst>
      </pc:sldChg>
      <pc:sldChg chg="modSp new mod">
        <pc:chgData name="Heinold, Arne" userId="fe5d5e90-809f-4756-ac71-9903e93251d3" providerId="ADAL" clId="{F05C24F9-915D-4855-BF98-C60A013F74DD}" dt="2025-06-19T07:32:24.166" v="597" actId="20577"/>
        <pc:sldMkLst>
          <pc:docMk/>
          <pc:sldMk cId="4027080187" sldId="646"/>
        </pc:sldMkLst>
        <pc:spChg chg="mod">
          <ac:chgData name="Heinold, Arne" userId="fe5d5e90-809f-4756-ac71-9903e93251d3" providerId="ADAL" clId="{F05C24F9-915D-4855-BF98-C60A013F74DD}" dt="2025-06-19T07:31:57.085" v="510" actId="20577"/>
          <ac:spMkLst>
            <pc:docMk/>
            <pc:sldMk cId="4027080187" sldId="646"/>
            <ac:spMk id="2" creationId="{7CB1A909-6C80-BAF2-B17A-28321CB13E5C}"/>
          </ac:spMkLst>
        </pc:spChg>
        <pc:spChg chg="mod">
          <ac:chgData name="Heinold, Arne" userId="fe5d5e90-809f-4756-ac71-9903e93251d3" providerId="ADAL" clId="{F05C24F9-915D-4855-BF98-C60A013F74DD}" dt="2025-06-19T07:32:13.364" v="551" actId="20577"/>
          <ac:spMkLst>
            <pc:docMk/>
            <pc:sldMk cId="4027080187" sldId="646"/>
            <ac:spMk id="3" creationId="{7680D8CF-1CD5-1CF6-53F8-0B26C3EB3A44}"/>
          </ac:spMkLst>
        </pc:spChg>
        <pc:spChg chg="mod">
          <ac:chgData name="Heinold, Arne" userId="fe5d5e90-809f-4756-ac71-9903e93251d3" providerId="ADAL" clId="{F05C24F9-915D-4855-BF98-C60A013F74DD}" dt="2025-06-19T07:32:24.166" v="597" actId="20577"/>
          <ac:spMkLst>
            <pc:docMk/>
            <pc:sldMk cId="4027080187" sldId="646"/>
            <ac:spMk id="5" creationId="{5B9F5029-1129-1097-17EB-68C1345D9456}"/>
          </ac:spMkLst>
        </pc:spChg>
      </pc:sldChg>
      <pc:sldMasterChg chg="modSp mod delSldLayout">
        <pc:chgData name="Heinold, Arne" userId="fe5d5e90-809f-4756-ac71-9903e93251d3" providerId="ADAL" clId="{F05C24F9-915D-4855-BF98-C60A013F74DD}" dt="2025-06-19T07:30:44.091" v="426" actId="47"/>
        <pc:sldMasterMkLst>
          <pc:docMk/>
          <pc:sldMasterMk cId="175320941" sldId="2147483660"/>
        </pc:sldMasterMkLst>
        <pc:spChg chg="mod">
          <ac:chgData name="Heinold, Arne" userId="fe5d5e90-809f-4756-ac71-9903e93251d3" providerId="ADAL" clId="{F05C24F9-915D-4855-BF98-C60A013F74DD}" dt="2025-06-19T07:20:18.629" v="414"/>
          <ac:spMkLst>
            <pc:docMk/>
            <pc:sldMasterMk cId="175320941" sldId="2147483660"/>
            <ac:spMk id="27" creationId="{E7FE3095-789B-E2F4-CCC0-C100C2E76C1B}"/>
          </ac:spMkLst>
        </pc:spChg>
        <pc:sldLayoutChg chg="del">
          <pc:chgData name="Heinold, Arne" userId="fe5d5e90-809f-4756-ac71-9903e93251d3" providerId="ADAL" clId="{F05C24F9-915D-4855-BF98-C60A013F74DD}" dt="2025-06-19T07:30:44.091" v="426" actId="47"/>
          <pc:sldLayoutMkLst>
            <pc:docMk/>
            <pc:sldMasterMk cId="175320941" sldId="2147483660"/>
            <pc:sldLayoutMk cId="3882997798" sldId="2147483687"/>
          </pc:sldLayoutMkLst>
        </pc:sldLayoutChg>
      </pc:sldMasterChg>
    </pc:docChg>
  </pc:docChgLst>
  <pc:docChgLst>
    <pc:chgData name="Heinold, Arne" userId="fe5d5e90-809f-4756-ac71-9903e93251d3" providerId="ADAL" clId="{F9FB9DB9-B804-4713-810C-BF2D5C6F90F1}"/>
    <pc:docChg chg="undo custSel addSld delSld modSld modMainMaster">
      <pc:chgData name="Heinold, Arne" userId="fe5d5e90-809f-4756-ac71-9903e93251d3" providerId="ADAL" clId="{F9FB9DB9-B804-4713-810C-BF2D5C6F90F1}" dt="2024-12-11T06:34:29.814" v="79" actId="1037"/>
      <pc:docMkLst>
        <pc:docMk/>
      </pc:docMkLst>
      <pc:sldChg chg="delSp modSp mod">
        <pc:chgData name="Heinold, Arne" userId="fe5d5e90-809f-4756-ac71-9903e93251d3" providerId="ADAL" clId="{F9FB9DB9-B804-4713-810C-BF2D5C6F90F1}" dt="2024-12-11T06:34:29.814" v="79" actId="1037"/>
        <pc:sldMkLst>
          <pc:docMk/>
          <pc:sldMk cId="827796526" sldId="274"/>
        </pc:sldMkLst>
      </pc:sldChg>
      <pc:sldChg chg="del">
        <pc:chgData name="Heinold, Arne" userId="fe5d5e90-809f-4756-ac71-9903e93251d3" providerId="ADAL" clId="{F9FB9DB9-B804-4713-810C-BF2D5C6F90F1}" dt="2024-12-11T06:33:59.187" v="66" actId="47"/>
        <pc:sldMkLst>
          <pc:docMk/>
          <pc:sldMk cId="2625849443" sldId="275"/>
        </pc:sldMkLst>
      </pc:sldChg>
      <pc:sldChg chg="del">
        <pc:chgData name="Heinold, Arne" userId="fe5d5e90-809f-4756-ac71-9903e93251d3" providerId="ADAL" clId="{F9FB9DB9-B804-4713-810C-BF2D5C6F90F1}" dt="2024-12-11T06:33:59.187" v="66" actId="47"/>
        <pc:sldMkLst>
          <pc:docMk/>
          <pc:sldMk cId="1793249028" sldId="282"/>
        </pc:sldMkLst>
      </pc:sldChg>
      <pc:sldChg chg="del">
        <pc:chgData name="Heinold, Arne" userId="fe5d5e90-809f-4756-ac71-9903e93251d3" providerId="ADAL" clId="{F9FB9DB9-B804-4713-810C-BF2D5C6F90F1}" dt="2024-12-11T06:33:59.187" v="66" actId="47"/>
        <pc:sldMkLst>
          <pc:docMk/>
          <pc:sldMk cId="3902144185" sldId="381"/>
        </pc:sldMkLst>
      </pc:sldChg>
      <pc:sldChg chg="del">
        <pc:chgData name="Heinold, Arne" userId="fe5d5e90-809f-4756-ac71-9903e93251d3" providerId="ADAL" clId="{F9FB9DB9-B804-4713-810C-BF2D5C6F90F1}" dt="2024-12-11T06:33:59.187" v="66" actId="47"/>
        <pc:sldMkLst>
          <pc:docMk/>
          <pc:sldMk cId="1022688855" sldId="391"/>
        </pc:sldMkLst>
      </pc:sldChg>
      <pc:sldChg chg="del">
        <pc:chgData name="Heinold, Arne" userId="fe5d5e90-809f-4756-ac71-9903e93251d3" providerId="ADAL" clId="{F9FB9DB9-B804-4713-810C-BF2D5C6F90F1}" dt="2024-12-11T06:34:19.497" v="68" actId="47"/>
        <pc:sldMkLst>
          <pc:docMk/>
          <pc:sldMk cId="771956434" sldId="401"/>
        </pc:sldMkLst>
      </pc:sldChg>
      <pc:sldChg chg="del">
        <pc:chgData name="Heinold, Arne" userId="fe5d5e90-809f-4756-ac71-9903e93251d3" providerId="ADAL" clId="{F9FB9DB9-B804-4713-810C-BF2D5C6F90F1}" dt="2024-12-11T06:33:59.187" v="66" actId="47"/>
        <pc:sldMkLst>
          <pc:docMk/>
          <pc:sldMk cId="3168253899" sldId="406"/>
        </pc:sldMkLst>
      </pc:sldChg>
      <pc:sldChg chg="del">
        <pc:chgData name="Heinold, Arne" userId="fe5d5e90-809f-4756-ac71-9903e93251d3" providerId="ADAL" clId="{F9FB9DB9-B804-4713-810C-BF2D5C6F90F1}" dt="2024-12-11T06:33:59.187" v="66" actId="47"/>
        <pc:sldMkLst>
          <pc:docMk/>
          <pc:sldMk cId="2268388870" sldId="411"/>
        </pc:sldMkLst>
      </pc:sldChg>
      <pc:sldChg chg="del">
        <pc:chgData name="Heinold, Arne" userId="fe5d5e90-809f-4756-ac71-9903e93251d3" providerId="ADAL" clId="{F9FB9DB9-B804-4713-810C-BF2D5C6F90F1}" dt="2024-12-11T06:33:59.187" v="66" actId="47"/>
        <pc:sldMkLst>
          <pc:docMk/>
          <pc:sldMk cId="1912833055" sldId="415"/>
        </pc:sldMkLst>
      </pc:sldChg>
      <pc:sldChg chg="del">
        <pc:chgData name="Heinold, Arne" userId="fe5d5e90-809f-4756-ac71-9903e93251d3" providerId="ADAL" clId="{F9FB9DB9-B804-4713-810C-BF2D5C6F90F1}" dt="2024-12-11T06:33:59.187" v="66" actId="47"/>
        <pc:sldMkLst>
          <pc:docMk/>
          <pc:sldMk cId="1272867349" sldId="416"/>
        </pc:sldMkLst>
      </pc:sldChg>
      <pc:sldChg chg="del">
        <pc:chgData name="Heinold, Arne" userId="fe5d5e90-809f-4756-ac71-9903e93251d3" providerId="ADAL" clId="{F9FB9DB9-B804-4713-810C-BF2D5C6F90F1}" dt="2024-12-11T06:33:59.187" v="66" actId="47"/>
        <pc:sldMkLst>
          <pc:docMk/>
          <pc:sldMk cId="3221916138" sldId="419"/>
        </pc:sldMkLst>
      </pc:sldChg>
      <pc:sldChg chg="del">
        <pc:chgData name="Heinold, Arne" userId="fe5d5e90-809f-4756-ac71-9903e93251d3" providerId="ADAL" clId="{F9FB9DB9-B804-4713-810C-BF2D5C6F90F1}" dt="2024-12-11T06:33:59.187" v="66" actId="47"/>
        <pc:sldMkLst>
          <pc:docMk/>
          <pc:sldMk cId="385107022" sldId="420"/>
        </pc:sldMkLst>
      </pc:sldChg>
      <pc:sldChg chg="del">
        <pc:chgData name="Heinold, Arne" userId="fe5d5e90-809f-4756-ac71-9903e93251d3" providerId="ADAL" clId="{F9FB9DB9-B804-4713-810C-BF2D5C6F90F1}" dt="2024-12-11T06:33:59.187" v="66" actId="47"/>
        <pc:sldMkLst>
          <pc:docMk/>
          <pc:sldMk cId="168104870" sldId="421"/>
        </pc:sldMkLst>
      </pc:sldChg>
      <pc:sldChg chg="add">
        <pc:chgData name="Heinold, Arne" userId="fe5d5e90-809f-4756-ac71-9903e93251d3" providerId="ADAL" clId="{F9FB9DB9-B804-4713-810C-BF2D5C6F90F1}" dt="2024-12-11T06:34:16.875" v="67"/>
        <pc:sldMkLst>
          <pc:docMk/>
          <pc:sldMk cId="1129014870" sldId="498"/>
        </pc:sldMkLst>
      </pc:sldChg>
      <pc:sldMasterChg chg="modSldLayout">
        <pc:chgData name="Heinold, Arne" userId="fe5d5e90-809f-4756-ac71-9903e93251d3" providerId="ADAL" clId="{F9FB9DB9-B804-4713-810C-BF2D5C6F90F1}" dt="2024-12-10T06:52:31.582" v="13"/>
        <pc:sldMasterMkLst>
          <pc:docMk/>
          <pc:sldMasterMk cId="175320941" sldId="2147483660"/>
        </pc:sldMasterMkLst>
        <pc:sldLayoutChg chg="addSp delSp modSp mod">
          <pc:chgData name="Heinold, Arne" userId="fe5d5e90-809f-4756-ac71-9903e93251d3" providerId="ADAL" clId="{F9FB9DB9-B804-4713-810C-BF2D5C6F90F1}" dt="2024-12-10T06:52:25.980" v="11"/>
          <pc:sldLayoutMkLst>
            <pc:docMk/>
            <pc:sldMasterMk cId="175320941" sldId="2147483660"/>
            <pc:sldLayoutMk cId="736056214" sldId="2147483661"/>
          </pc:sldLayoutMkLst>
        </pc:sldLayoutChg>
        <pc:sldLayoutChg chg="addSp delSp modSp mod">
          <pc:chgData name="Heinold, Arne" userId="fe5d5e90-809f-4756-ac71-9903e93251d3" providerId="ADAL" clId="{F9FB9DB9-B804-4713-810C-BF2D5C6F90F1}" dt="2024-12-10T06:52:23.254" v="9" actId="478"/>
          <pc:sldLayoutMkLst>
            <pc:docMk/>
            <pc:sldMasterMk cId="1944080253" sldId="2147483677"/>
            <pc:sldLayoutMk cId="3569238849" sldId="2147483672"/>
          </pc:sldLayoutMkLst>
        </pc:sldLayoutChg>
        <pc:sldLayoutChg chg="addSp delSp modSp mod">
          <pc:chgData name="Heinold, Arne" userId="fe5d5e90-809f-4756-ac71-9903e93251d3" providerId="ADAL" clId="{F9FB9DB9-B804-4713-810C-BF2D5C6F90F1}" dt="2024-12-10T06:52:31.582" v="13"/>
          <pc:sldLayoutMkLst>
            <pc:docMk/>
            <pc:sldMasterMk cId="175320941" sldId="2147483660"/>
            <pc:sldLayoutMk cId="124908273" sldId="2147483673"/>
          </pc:sldLayoutMkLst>
        </pc:sldLayoutChg>
      </pc:sldMasterChg>
    </pc:docChg>
  </pc:docChgLst>
  <pc:docChgLst>
    <pc:chgData name="Heinold, Arne" userId="fe5d5e90-809f-4756-ac71-9903e93251d3" providerId="ADAL" clId="{AB953BDC-8CF8-4B76-9C8E-F69A8F0B0638}"/>
    <pc:docChg chg="undo custSel addSld delSld modSld sldOrd addMainMaster delMainMaster modMainMaster delSection modSection">
      <pc:chgData name="Heinold, Arne" userId="fe5d5e90-809f-4756-ac71-9903e93251d3" providerId="ADAL" clId="{AB953BDC-8CF8-4B76-9C8E-F69A8F0B0638}" dt="2024-12-19T14:11:22.209" v="271" actId="17846"/>
      <pc:docMkLst>
        <pc:docMk/>
      </pc:docMkLst>
      <pc:sldChg chg="del">
        <pc:chgData name="Heinold, Arne" userId="fe5d5e90-809f-4756-ac71-9903e93251d3" providerId="ADAL" clId="{AB953BDC-8CF8-4B76-9C8E-F69A8F0B0638}" dt="2024-12-19T13:27:12.674" v="79" actId="47"/>
        <pc:sldMkLst>
          <pc:docMk/>
          <pc:sldMk cId="3589057843" sldId="490"/>
        </pc:sldMkLst>
      </pc:sldChg>
      <pc:sldChg chg="del">
        <pc:chgData name="Heinold, Arne" userId="fe5d5e90-809f-4756-ac71-9903e93251d3" providerId="ADAL" clId="{AB953BDC-8CF8-4B76-9C8E-F69A8F0B0638}" dt="2024-12-19T13:27:12.674" v="79" actId="47"/>
        <pc:sldMkLst>
          <pc:docMk/>
          <pc:sldMk cId="3540432643" sldId="497"/>
        </pc:sldMkLst>
      </pc:sldChg>
      <pc:sldChg chg="addSp delSp modSp add del mod">
        <pc:chgData name="Heinold, Arne" userId="fe5d5e90-809f-4756-ac71-9903e93251d3" providerId="ADAL" clId="{AB953BDC-8CF8-4B76-9C8E-F69A8F0B0638}" dt="2024-12-19T14:10:27.288" v="269" actId="20577"/>
        <pc:sldMkLst>
          <pc:docMk/>
          <pc:sldMk cId="1482523044" sldId="499"/>
        </pc:sldMkLst>
      </pc:sldChg>
      <pc:sldChg chg="add del">
        <pc:chgData name="Heinold, Arne" userId="fe5d5e90-809f-4756-ac71-9903e93251d3" providerId="ADAL" clId="{AB953BDC-8CF8-4B76-9C8E-F69A8F0B0638}" dt="2024-12-19T13:30:25.008" v="111" actId="47"/>
        <pc:sldMkLst>
          <pc:docMk/>
          <pc:sldMk cId="237062340" sldId="500"/>
        </pc:sldMkLst>
      </pc:sldChg>
      <pc:sldChg chg="addSp delSp modSp add del mod">
        <pc:chgData name="Heinold, Arne" userId="fe5d5e90-809f-4756-ac71-9903e93251d3" providerId="ADAL" clId="{AB953BDC-8CF8-4B76-9C8E-F69A8F0B0638}" dt="2024-12-19T13:29:59.886" v="109" actId="2696"/>
        <pc:sldMkLst>
          <pc:docMk/>
          <pc:sldMk cId="2453627632" sldId="500"/>
        </pc:sldMkLst>
      </pc:sldChg>
      <pc:sldChg chg="addSp delSp modSp mod ord">
        <pc:chgData name="Heinold, Arne" userId="fe5d5e90-809f-4756-ac71-9903e93251d3" providerId="ADAL" clId="{AB953BDC-8CF8-4B76-9C8E-F69A8F0B0638}" dt="2024-12-19T13:36:26.548" v="177" actId="313"/>
        <pc:sldMkLst>
          <pc:docMk/>
          <pc:sldMk cId="3359555990" sldId="502"/>
        </pc:sldMkLst>
      </pc:sldChg>
      <pc:sldChg chg="del">
        <pc:chgData name="Heinold, Arne" userId="fe5d5e90-809f-4756-ac71-9903e93251d3" providerId="ADAL" clId="{AB953BDC-8CF8-4B76-9C8E-F69A8F0B0638}" dt="2024-12-19T13:27:12.674" v="79" actId="47"/>
        <pc:sldMkLst>
          <pc:docMk/>
          <pc:sldMk cId="2751159937" sldId="503"/>
        </pc:sldMkLst>
      </pc:sldChg>
      <pc:sldChg chg="del">
        <pc:chgData name="Heinold, Arne" userId="fe5d5e90-809f-4756-ac71-9903e93251d3" providerId="ADAL" clId="{AB953BDC-8CF8-4B76-9C8E-F69A8F0B0638}" dt="2024-12-19T13:27:12.674" v="79" actId="47"/>
        <pc:sldMkLst>
          <pc:docMk/>
          <pc:sldMk cId="788071249" sldId="504"/>
        </pc:sldMkLst>
      </pc:sldChg>
      <pc:sldChg chg="del">
        <pc:chgData name="Heinold, Arne" userId="fe5d5e90-809f-4756-ac71-9903e93251d3" providerId="ADAL" clId="{AB953BDC-8CF8-4B76-9C8E-F69A8F0B0638}" dt="2024-12-19T13:27:12.674" v="79" actId="47"/>
        <pc:sldMkLst>
          <pc:docMk/>
          <pc:sldMk cId="1501027996" sldId="507"/>
        </pc:sldMkLst>
      </pc:sldChg>
      <pc:sldChg chg="del">
        <pc:chgData name="Heinold, Arne" userId="fe5d5e90-809f-4756-ac71-9903e93251d3" providerId="ADAL" clId="{AB953BDC-8CF8-4B76-9C8E-F69A8F0B0638}" dt="2024-12-19T13:27:12.674" v="79" actId="47"/>
        <pc:sldMkLst>
          <pc:docMk/>
          <pc:sldMk cId="15110599" sldId="508"/>
        </pc:sldMkLst>
      </pc:sldChg>
      <pc:sldChg chg="del">
        <pc:chgData name="Heinold, Arne" userId="fe5d5e90-809f-4756-ac71-9903e93251d3" providerId="ADAL" clId="{AB953BDC-8CF8-4B76-9C8E-F69A8F0B0638}" dt="2024-12-19T13:27:12.674" v="79" actId="47"/>
        <pc:sldMkLst>
          <pc:docMk/>
          <pc:sldMk cId="2777323845" sldId="509"/>
        </pc:sldMkLst>
      </pc:sldChg>
      <pc:sldChg chg="addSp delSp modSp add del mod">
        <pc:chgData name="Heinold, Arne" userId="fe5d5e90-809f-4756-ac71-9903e93251d3" providerId="ADAL" clId="{AB953BDC-8CF8-4B76-9C8E-F69A8F0B0638}" dt="2024-12-19T13:37:00.013" v="207" actId="20577"/>
        <pc:sldMkLst>
          <pc:docMk/>
          <pc:sldMk cId="3399374673" sldId="510"/>
        </pc:sldMkLst>
      </pc:sldChg>
      <pc:sldChg chg="del">
        <pc:chgData name="Heinold, Arne" userId="fe5d5e90-809f-4756-ac71-9903e93251d3" providerId="ADAL" clId="{AB953BDC-8CF8-4B76-9C8E-F69A8F0B0638}" dt="2024-12-19T13:27:12.674" v="79" actId="47"/>
        <pc:sldMkLst>
          <pc:docMk/>
          <pc:sldMk cId="774898512" sldId="511"/>
        </pc:sldMkLst>
      </pc:sldChg>
      <pc:sldChg chg="del">
        <pc:chgData name="Heinold, Arne" userId="fe5d5e90-809f-4756-ac71-9903e93251d3" providerId="ADAL" clId="{AB953BDC-8CF8-4B76-9C8E-F69A8F0B0638}" dt="2024-12-19T13:27:12.674" v="79" actId="47"/>
        <pc:sldMkLst>
          <pc:docMk/>
          <pc:sldMk cId="1394036198" sldId="514"/>
        </pc:sldMkLst>
      </pc:sldChg>
      <pc:sldChg chg="del">
        <pc:chgData name="Heinold, Arne" userId="fe5d5e90-809f-4756-ac71-9903e93251d3" providerId="ADAL" clId="{AB953BDC-8CF8-4B76-9C8E-F69A8F0B0638}" dt="2024-12-19T13:27:12.674" v="79" actId="47"/>
        <pc:sldMkLst>
          <pc:docMk/>
          <pc:sldMk cId="296786357" sldId="515"/>
        </pc:sldMkLst>
      </pc:sldChg>
      <pc:sldChg chg="del">
        <pc:chgData name="Heinold, Arne" userId="fe5d5e90-809f-4756-ac71-9903e93251d3" providerId="ADAL" clId="{AB953BDC-8CF8-4B76-9C8E-F69A8F0B0638}" dt="2024-12-19T13:27:12.674" v="79" actId="47"/>
        <pc:sldMkLst>
          <pc:docMk/>
          <pc:sldMk cId="3939870349" sldId="516"/>
        </pc:sldMkLst>
      </pc:sldChg>
      <pc:sldChg chg="del">
        <pc:chgData name="Heinold, Arne" userId="fe5d5e90-809f-4756-ac71-9903e93251d3" providerId="ADAL" clId="{AB953BDC-8CF8-4B76-9C8E-F69A8F0B0638}" dt="2024-12-19T13:27:12.674" v="79" actId="47"/>
        <pc:sldMkLst>
          <pc:docMk/>
          <pc:sldMk cId="344637250" sldId="517"/>
        </pc:sldMkLst>
      </pc:sldChg>
      <pc:sldChg chg="del">
        <pc:chgData name="Heinold, Arne" userId="fe5d5e90-809f-4756-ac71-9903e93251d3" providerId="ADAL" clId="{AB953BDC-8CF8-4B76-9C8E-F69A8F0B0638}" dt="2024-12-19T13:27:12.674" v="79" actId="47"/>
        <pc:sldMkLst>
          <pc:docMk/>
          <pc:sldMk cId="1787467549" sldId="519"/>
        </pc:sldMkLst>
      </pc:sldChg>
      <pc:sldChg chg="del">
        <pc:chgData name="Heinold, Arne" userId="fe5d5e90-809f-4756-ac71-9903e93251d3" providerId="ADAL" clId="{AB953BDC-8CF8-4B76-9C8E-F69A8F0B0638}" dt="2024-12-19T13:27:12.674" v="79" actId="47"/>
        <pc:sldMkLst>
          <pc:docMk/>
          <pc:sldMk cId="2522754912" sldId="520"/>
        </pc:sldMkLst>
      </pc:sldChg>
      <pc:sldChg chg="del">
        <pc:chgData name="Heinold, Arne" userId="fe5d5e90-809f-4756-ac71-9903e93251d3" providerId="ADAL" clId="{AB953BDC-8CF8-4B76-9C8E-F69A8F0B0638}" dt="2024-12-19T13:27:12.674" v="79" actId="47"/>
        <pc:sldMkLst>
          <pc:docMk/>
          <pc:sldMk cId="4127280994" sldId="521"/>
        </pc:sldMkLst>
      </pc:sldChg>
      <pc:sldChg chg="del">
        <pc:chgData name="Heinold, Arne" userId="fe5d5e90-809f-4756-ac71-9903e93251d3" providerId="ADAL" clId="{AB953BDC-8CF8-4B76-9C8E-F69A8F0B0638}" dt="2024-12-19T13:27:12.674" v="79" actId="47"/>
        <pc:sldMkLst>
          <pc:docMk/>
          <pc:sldMk cId="2913748162" sldId="522"/>
        </pc:sldMkLst>
      </pc:sldChg>
      <pc:sldChg chg="del">
        <pc:chgData name="Heinold, Arne" userId="fe5d5e90-809f-4756-ac71-9903e93251d3" providerId="ADAL" clId="{AB953BDC-8CF8-4B76-9C8E-F69A8F0B0638}" dt="2024-12-19T13:27:12.674" v="79" actId="47"/>
        <pc:sldMkLst>
          <pc:docMk/>
          <pc:sldMk cId="1678712896" sldId="525"/>
        </pc:sldMkLst>
      </pc:sldChg>
      <pc:sldChg chg="del">
        <pc:chgData name="Heinold, Arne" userId="fe5d5e90-809f-4756-ac71-9903e93251d3" providerId="ADAL" clId="{AB953BDC-8CF8-4B76-9C8E-F69A8F0B0638}" dt="2024-12-19T13:27:12.674" v="79" actId="47"/>
        <pc:sldMkLst>
          <pc:docMk/>
          <pc:sldMk cId="1180288562" sldId="528"/>
        </pc:sldMkLst>
      </pc:sldChg>
      <pc:sldChg chg="del">
        <pc:chgData name="Heinold, Arne" userId="fe5d5e90-809f-4756-ac71-9903e93251d3" providerId="ADAL" clId="{AB953BDC-8CF8-4B76-9C8E-F69A8F0B0638}" dt="2024-12-19T13:27:12.674" v="79" actId="47"/>
        <pc:sldMkLst>
          <pc:docMk/>
          <pc:sldMk cId="4220941789" sldId="529"/>
        </pc:sldMkLst>
      </pc:sldChg>
      <pc:sldChg chg="del">
        <pc:chgData name="Heinold, Arne" userId="fe5d5e90-809f-4756-ac71-9903e93251d3" providerId="ADAL" clId="{AB953BDC-8CF8-4B76-9C8E-F69A8F0B0638}" dt="2024-12-19T13:27:12.674" v="79" actId="47"/>
        <pc:sldMkLst>
          <pc:docMk/>
          <pc:sldMk cId="4221820355" sldId="531"/>
        </pc:sldMkLst>
      </pc:sldChg>
      <pc:sldChg chg="del">
        <pc:chgData name="Heinold, Arne" userId="fe5d5e90-809f-4756-ac71-9903e93251d3" providerId="ADAL" clId="{AB953BDC-8CF8-4B76-9C8E-F69A8F0B0638}" dt="2024-12-19T13:27:12.674" v="79" actId="47"/>
        <pc:sldMkLst>
          <pc:docMk/>
          <pc:sldMk cId="4233848177" sldId="535"/>
        </pc:sldMkLst>
      </pc:sldChg>
      <pc:sldChg chg="del">
        <pc:chgData name="Heinold, Arne" userId="fe5d5e90-809f-4756-ac71-9903e93251d3" providerId="ADAL" clId="{AB953BDC-8CF8-4B76-9C8E-F69A8F0B0638}" dt="2024-12-19T13:27:12.674" v="79" actId="47"/>
        <pc:sldMkLst>
          <pc:docMk/>
          <pc:sldMk cId="492856889" sldId="536"/>
        </pc:sldMkLst>
      </pc:sldChg>
      <pc:sldChg chg="del">
        <pc:chgData name="Heinold, Arne" userId="fe5d5e90-809f-4756-ac71-9903e93251d3" providerId="ADAL" clId="{AB953BDC-8CF8-4B76-9C8E-F69A8F0B0638}" dt="2024-12-19T13:27:12.674" v="79" actId="47"/>
        <pc:sldMkLst>
          <pc:docMk/>
          <pc:sldMk cId="2168010548" sldId="537"/>
        </pc:sldMkLst>
      </pc:sldChg>
      <pc:sldChg chg="del">
        <pc:chgData name="Heinold, Arne" userId="fe5d5e90-809f-4756-ac71-9903e93251d3" providerId="ADAL" clId="{AB953BDC-8CF8-4B76-9C8E-F69A8F0B0638}" dt="2024-12-19T13:27:12.674" v="79" actId="47"/>
        <pc:sldMkLst>
          <pc:docMk/>
          <pc:sldMk cId="1807728763" sldId="538"/>
        </pc:sldMkLst>
      </pc:sldChg>
      <pc:sldChg chg="del">
        <pc:chgData name="Heinold, Arne" userId="fe5d5e90-809f-4756-ac71-9903e93251d3" providerId="ADAL" clId="{AB953BDC-8CF8-4B76-9C8E-F69A8F0B0638}" dt="2024-12-19T13:27:12.674" v="79" actId="47"/>
        <pc:sldMkLst>
          <pc:docMk/>
          <pc:sldMk cId="2585098780" sldId="539"/>
        </pc:sldMkLst>
      </pc:sldChg>
      <pc:sldChg chg="del">
        <pc:chgData name="Heinold, Arne" userId="fe5d5e90-809f-4756-ac71-9903e93251d3" providerId="ADAL" clId="{AB953BDC-8CF8-4B76-9C8E-F69A8F0B0638}" dt="2024-12-19T13:27:12.674" v="79" actId="47"/>
        <pc:sldMkLst>
          <pc:docMk/>
          <pc:sldMk cId="2458606690" sldId="542"/>
        </pc:sldMkLst>
      </pc:sldChg>
      <pc:sldChg chg="del">
        <pc:chgData name="Heinold, Arne" userId="fe5d5e90-809f-4756-ac71-9903e93251d3" providerId="ADAL" clId="{AB953BDC-8CF8-4B76-9C8E-F69A8F0B0638}" dt="2024-12-19T13:27:12.674" v="79" actId="47"/>
        <pc:sldMkLst>
          <pc:docMk/>
          <pc:sldMk cId="3122780515" sldId="543"/>
        </pc:sldMkLst>
      </pc:sldChg>
      <pc:sldChg chg="del">
        <pc:chgData name="Heinold, Arne" userId="fe5d5e90-809f-4756-ac71-9903e93251d3" providerId="ADAL" clId="{AB953BDC-8CF8-4B76-9C8E-F69A8F0B0638}" dt="2024-12-19T13:27:12.674" v="79" actId="47"/>
        <pc:sldMkLst>
          <pc:docMk/>
          <pc:sldMk cId="3981608021" sldId="544"/>
        </pc:sldMkLst>
      </pc:sldChg>
      <pc:sldChg chg="del">
        <pc:chgData name="Heinold, Arne" userId="fe5d5e90-809f-4756-ac71-9903e93251d3" providerId="ADAL" clId="{AB953BDC-8CF8-4B76-9C8E-F69A8F0B0638}" dt="2024-12-19T13:27:12.674" v="79" actId="47"/>
        <pc:sldMkLst>
          <pc:docMk/>
          <pc:sldMk cId="520867614" sldId="545"/>
        </pc:sldMkLst>
      </pc:sldChg>
      <pc:sldChg chg="del">
        <pc:chgData name="Heinold, Arne" userId="fe5d5e90-809f-4756-ac71-9903e93251d3" providerId="ADAL" clId="{AB953BDC-8CF8-4B76-9C8E-F69A8F0B0638}" dt="2024-12-19T13:27:12.674" v="79" actId="47"/>
        <pc:sldMkLst>
          <pc:docMk/>
          <pc:sldMk cId="3960719511" sldId="546"/>
        </pc:sldMkLst>
      </pc:sldChg>
      <pc:sldChg chg="del">
        <pc:chgData name="Heinold, Arne" userId="fe5d5e90-809f-4756-ac71-9903e93251d3" providerId="ADAL" clId="{AB953BDC-8CF8-4B76-9C8E-F69A8F0B0638}" dt="2024-12-19T13:27:12.674" v="79" actId="47"/>
        <pc:sldMkLst>
          <pc:docMk/>
          <pc:sldMk cId="670306552" sldId="547"/>
        </pc:sldMkLst>
      </pc:sldChg>
      <pc:sldChg chg="del">
        <pc:chgData name="Heinold, Arne" userId="fe5d5e90-809f-4756-ac71-9903e93251d3" providerId="ADAL" clId="{AB953BDC-8CF8-4B76-9C8E-F69A8F0B0638}" dt="2024-12-19T13:27:12.674" v="79" actId="47"/>
        <pc:sldMkLst>
          <pc:docMk/>
          <pc:sldMk cId="1088373501" sldId="548"/>
        </pc:sldMkLst>
      </pc:sldChg>
      <pc:sldChg chg="del">
        <pc:chgData name="Heinold, Arne" userId="fe5d5e90-809f-4756-ac71-9903e93251d3" providerId="ADAL" clId="{AB953BDC-8CF8-4B76-9C8E-F69A8F0B0638}" dt="2024-12-19T13:27:12.674" v="79" actId="47"/>
        <pc:sldMkLst>
          <pc:docMk/>
          <pc:sldMk cId="3934176008" sldId="551"/>
        </pc:sldMkLst>
      </pc:sldChg>
      <pc:sldChg chg="del">
        <pc:chgData name="Heinold, Arne" userId="fe5d5e90-809f-4756-ac71-9903e93251d3" providerId="ADAL" clId="{AB953BDC-8CF8-4B76-9C8E-F69A8F0B0638}" dt="2024-12-19T13:27:12.674" v="79" actId="47"/>
        <pc:sldMkLst>
          <pc:docMk/>
          <pc:sldMk cId="2457545266" sldId="552"/>
        </pc:sldMkLst>
      </pc:sldChg>
      <pc:sldChg chg="del">
        <pc:chgData name="Heinold, Arne" userId="fe5d5e90-809f-4756-ac71-9903e93251d3" providerId="ADAL" clId="{AB953BDC-8CF8-4B76-9C8E-F69A8F0B0638}" dt="2024-12-19T13:27:12.674" v="79" actId="47"/>
        <pc:sldMkLst>
          <pc:docMk/>
          <pc:sldMk cId="3619151701" sldId="559"/>
        </pc:sldMkLst>
      </pc:sldChg>
      <pc:sldChg chg="del">
        <pc:chgData name="Heinold, Arne" userId="fe5d5e90-809f-4756-ac71-9903e93251d3" providerId="ADAL" clId="{AB953BDC-8CF8-4B76-9C8E-F69A8F0B0638}" dt="2024-12-19T13:27:12.674" v="79" actId="47"/>
        <pc:sldMkLst>
          <pc:docMk/>
          <pc:sldMk cId="4130238248" sldId="560"/>
        </pc:sldMkLst>
      </pc:sldChg>
      <pc:sldChg chg="del">
        <pc:chgData name="Heinold, Arne" userId="fe5d5e90-809f-4756-ac71-9903e93251d3" providerId="ADAL" clId="{AB953BDC-8CF8-4B76-9C8E-F69A8F0B0638}" dt="2024-12-19T13:27:12.674" v="79" actId="47"/>
        <pc:sldMkLst>
          <pc:docMk/>
          <pc:sldMk cId="2566437118" sldId="561"/>
        </pc:sldMkLst>
      </pc:sldChg>
      <pc:sldChg chg="del">
        <pc:chgData name="Heinold, Arne" userId="fe5d5e90-809f-4756-ac71-9903e93251d3" providerId="ADAL" clId="{AB953BDC-8CF8-4B76-9C8E-F69A8F0B0638}" dt="2024-12-19T13:27:12.674" v="79" actId="47"/>
        <pc:sldMkLst>
          <pc:docMk/>
          <pc:sldMk cId="3705256268" sldId="562"/>
        </pc:sldMkLst>
      </pc:sldChg>
      <pc:sldChg chg="del">
        <pc:chgData name="Heinold, Arne" userId="fe5d5e90-809f-4756-ac71-9903e93251d3" providerId="ADAL" clId="{AB953BDC-8CF8-4B76-9C8E-F69A8F0B0638}" dt="2024-12-19T13:27:12.674" v="79" actId="47"/>
        <pc:sldMkLst>
          <pc:docMk/>
          <pc:sldMk cId="425273155" sldId="563"/>
        </pc:sldMkLst>
      </pc:sldChg>
      <pc:sldChg chg="del">
        <pc:chgData name="Heinold, Arne" userId="fe5d5e90-809f-4756-ac71-9903e93251d3" providerId="ADAL" clId="{AB953BDC-8CF8-4B76-9C8E-F69A8F0B0638}" dt="2024-12-19T13:27:12.674" v="79" actId="47"/>
        <pc:sldMkLst>
          <pc:docMk/>
          <pc:sldMk cId="3971091025" sldId="565"/>
        </pc:sldMkLst>
      </pc:sldChg>
      <pc:sldChg chg="del">
        <pc:chgData name="Heinold, Arne" userId="fe5d5e90-809f-4756-ac71-9903e93251d3" providerId="ADAL" clId="{AB953BDC-8CF8-4B76-9C8E-F69A8F0B0638}" dt="2024-12-19T13:27:12.674" v="79" actId="47"/>
        <pc:sldMkLst>
          <pc:docMk/>
          <pc:sldMk cId="234253646" sldId="566"/>
        </pc:sldMkLst>
      </pc:sldChg>
      <pc:sldChg chg="addSp delSp modSp add del mod">
        <pc:chgData name="Heinold, Arne" userId="fe5d5e90-809f-4756-ac71-9903e93251d3" providerId="ADAL" clId="{AB953BDC-8CF8-4B76-9C8E-F69A8F0B0638}" dt="2024-12-19T14:10:34.797" v="270" actId="6549"/>
        <pc:sldMkLst>
          <pc:docMk/>
          <pc:sldMk cId="1349174624" sldId="567"/>
        </pc:sldMkLst>
      </pc:sldChg>
      <pc:sldChg chg="addSp modSp new mod">
        <pc:chgData name="Heinold, Arne" userId="fe5d5e90-809f-4756-ac71-9903e93251d3" providerId="ADAL" clId="{AB953BDC-8CF8-4B76-9C8E-F69A8F0B0638}" dt="2024-12-19T13:33:14.422" v="142" actId="20577"/>
        <pc:sldMkLst>
          <pc:docMk/>
          <pc:sldMk cId="283593522" sldId="568"/>
        </pc:sldMkLst>
      </pc:sldChg>
      <pc:sldChg chg="del">
        <pc:chgData name="Heinold, Arne" userId="fe5d5e90-809f-4756-ac71-9903e93251d3" providerId="ADAL" clId="{AB953BDC-8CF8-4B76-9C8E-F69A8F0B0638}" dt="2024-12-19T13:27:12.674" v="79" actId="47"/>
        <pc:sldMkLst>
          <pc:docMk/>
          <pc:sldMk cId="834446203" sldId="568"/>
        </pc:sldMkLst>
      </pc:sldChg>
      <pc:sldChg chg="del">
        <pc:chgData name="Heinold, Arne" userId="fe5d5e90-809f-4756-ac71-9903e93251d3" providerId="ADAL" clId="{AB953BDC-8CF8-4B76-9C8E-F69A8F0B0638}" dt="2024-12-19T13:27:12.674" v="79" actId="47"/>
        <pc:sldMkLst>
          <pc:docMk/>
          <pc:sldMk cId="3197837113" sldId="569"/>
        </pc:sldMkLst>
      </pc:sldChg>
      <pc:sldChg chg="addSp modSp new mod modAnim modShow">
        <pc:chgData name="Heinold, Arne" userId="fe5d5e90-809f-4756-ac71-9903e93251d3" providerId="ADAL" clId="{AB953BDC-8CF8-4B76-9C8E-F69A8F0B0638}" dt="2024-12-19T13:48:37.645" v="252" actId="729"/>
        <pc:sldMkLst>
          <pc:docMk/>
          <pc:sldMk cId="3746573686" sldId="569"/>
        </pc:sldMkLst>
      </pc:sldChg>
      <pc:sldChg chg="del">
        <pc:chgData name="Heinold, Arne" userId="fe5d5e90-809f-4756-ac71-9903e93251d3" providerId="ADAL" clId="{AB953BDC-8CF8-4B76-9C8E-F69A8F0B0638}" dt="2024-12-19T13:27:12.674" v="79" actId="47"/>
        <pc:sldMkLst>
          <pc:docMk/>
          <pc:sldMk cId="1239074936" sldId="570"/>
        </pc:sldMkLst>
      </pc:sldChg>
      <pc:sldChg chg="del">
        <pc:chgData name="Heinold, Arne" userId="fe5d5e90-809f-4756-ac71-9903e93251d3" providerId="ADAL" clId="{AB953BDC-8CF8-4B76-9C8E-F69A8F0B0638}" dt="2024-12-19T13:27:12.674" v="79" actId="47"/>
        <pc:sldMkLst>
          <pc:docMk/>
          <pc:sldMk cId="1357328832" sldId="571"/>
        </pc:sldMkLst>
      </pc:sldChg>
      <pc:sldChg chg="del">
        <pc:chgData name="Heinold, Arne" userId="fe5d5e90-809f-4756-ac71-9903e93251d3" providerId="ADAL" clId="{AB953BDC-8CF8-4B76-9C8E-F69A8F0B0638}" dt="2024-12-19T13:27:12.674" v="79" actId="47"/>
        <pc:sldMkLst>
          <pc:docMk/>
          <pc:sldMk cId="2006142846" sldId="572"/>
        </pc:sldMkLst>
      </pc:sldChg>
      <pc:sldChg chg="del">
        <pc:chgData name="Heinold, Arne" userId="fe5d5e90-809f-4756-ac71-9903e93251d3" providerId="ADAL" clId="{AB953BDC-8CF8-4B76-9C8E-F69A8F0B0638}" dt="2024-12-19T13:27:12.674" v="79" actId="47"/>
        <pc:sldMkLst>
          <pc:docMk/>
          <pc:sldMk cId="3409693519" sldId="573"/>
        </pc:sldMkLst>
      </pc:sldChg>
      <pc:sldChg chg="del">
        <pc:chgData name="Heinold, Arne" userId="fe5d5e90-809f-4756-ac71-9903e93251d3" providerId="ADAL" clId="{AB953BDC-8CF8-4B76-9C8E-F69A8F0B0638}" dt="2024-12-19T13:27:12.674" v="79" actId="47"/>
        <pc:sldMkLst>
          <pc:docMk/>
          <pc:sldMk cId="4087911097" sldId="574"/>
        </pc:sldMkLst>
      </pc:sldChg>
      <pc:sldChg chg="del">
        <pc:chgData name="Heinold, Arne" userId="fe5d5e90-809f-4756-ac71-9903e93251d3" providerId="ADAL" clId="{AB953BDC-8CF8-4B76-9C8E-F69A8F0B0638}" dt="2024-12-19T13:27:12.674" v="79" actId="47"/>
        <pc:sldMkLst>
          <pc:docMk/>
          <pc:sldMk cId="2852528703" sldId="575"/>
        </pc:sldMkLst>
      </pc:sldChg>
      <pc:sldChg chg="del">
        <pc:chgData name="Heinold, Arne" userId="fe5d5e90-809f-4756-ac71-9903e93251d3" providerId="ADAL" clId="{AB953BDC-8CF8-4B76-9C8E-F69A8F0B0638}" dt="2024-12-19T13:27:12.674" v="79" actId="47"/>
        <pc:sldMkLst>
          <pc:docMk/>
          <pc:sldMk cId="4033144803" sldId="576"/>
        </pc:sldMkLst>
      </pc:sldChg>
      <pc:sldChg chg="del">
        <pc:chgData name="Heinold, Arne" userId="fe5d5e90-809f-4756-ac71-9903e93251d3" providerId="ADAL" clId="{AB953BDC-8CF8-4B76-9C8E-F69A8F0B0638}" dt="2024-12-19T13:27:12.674" v="79" actId="47"/>
        <pc:sldMkLst>
          <pc:docMk/>
          <pc:sldMk cId="1112940817" sldId="577"/>
        </pc:sldMkLst>
      </pc:sldChg>
      <pc:sldChg chg="del">
        <pc:chgData name="Heinold, Arne" userId="fe5d5e90-809f-4756-ac71-9903e93251d3" providerId="ADAL" clId="{AB953BDC-8CF8-4B76-9C8E-F69A8F0B0638}" dt="2024-12-19T13:27:12.674" v="79" actId="47"/>
        <pc:sldMkLst>
          <pc:docMk/>
          <pc:sldMk cId="3471215774" sldId="578"/>
        </pc:sldMkLst>
      </pc:sldChg>
      <pc:sldChg chg="add mod modShow">
        <pc:chgData name="Heinold, Arne" userId="fe5d5e90-809f-4756-ac71-9903e93251d3" providerId="ADAL" clId="{AB953BDC-8CF8-4B76-9C8E-F69A8F0B0638}" dt="2024-12-19T14:00:13.987" v="255" actId="729"/>
        <pc:sldMkLst>
          <pc:docMk/>
          <pc:sldMk cId="231124527" sldId="709"/>
        </pc:sldMkLst>
      </pc:sldChg>
      <pc:sldChg chg="delSp add mod delAnim modShow">
        <pc:chgData name="Heinold, Arne" userId="fe5d5e90-809f-4756-ac71-9903e93251d3" providerId="ADAL" clId="{AB953BDC-8CF8-4B76-9C8E-F69A8F0B0638}" dt="2024-12-19T14:00:13.987" v="255" actId="729"/>
        <pc:sldMkLst>
          <pc:docMk/>
          <pc:sldMk cId="2304015423" sldId="710"/>
        </pc:sldMkLst>
      </pc:sldChg>
      <pc:sldMasterChg chg="addSp modSp add del mod addSldLayout delSldLayout modSldLayout sldLayoutOrd">
        <pc:chgData name="Heinold, Arne" userId="fe5d5e90-809f-4756-ac71-9903e93251d3" providerId="ADAL" clId="{AB953BDC-8CF8-4B76-9C8E-F69A8F0B0638}" dt="2024-12-19T13:32:12.863" v="122" actId="208"/>
        <pc:sldMasterMkLst>
          <pc:docMk/>
          <pc:sldMasterMk cId="175320941" sldId="2147483660"/>
        </pc:sldMasterMkLst>
        <pc:sldLayoutChg chg="delSp add del mod">
          <pc:chgData name="Heinold, Arne" userId="fe5d5e90-809f-4756-ac71-9903e93251d3" providerId="ADAL" clId="{AB953BDC-8CF8-4B76-9C8E-F69A8F0B0638}" dt="2024-12-19T13:31:23.007" v="115" actId="478"/>
          <pc:sldLayoutMkLst>
            <pc:docMk/>
            <pc:sldMasterMk cId="175320941" sldId="2147483660"/>
            <pc:sldLayoutMk cId="694365487" sldId="2147483667"/>
          </pc:sldLayoutMkLst>
        </pc:sldLayoutChg>
        <pc:sldLayoutChg chg="add del ord">
          <pc:chgData name="Heinold, Arne" userId="fe5d5e90-809f-4756-ac71-9903e93251d3" providerId="ADAL" clId="{AB953BDC-8CF8-4B76-9C8E-F69A8F0B0638}" dt="2024-12-19T13:29:43.142" v="100" actId="2696"/>
          <pc:sldLayoutMkLst>
            <pc:docMk/>
            <pc:sldMasterMk cId="175320941" sldId="2147483660"/>
            <pc:sldLayoutMk cId="3162609347" sldId="2147483668"/>
          </pc:sldLayoutMkLst>
        </pc:sldLayoutChg>
        <pc:sldLayoutChg chg="modSp mod ord">
          <pc:chgData name="Heinold, Arne" userId="fe5d5e90-809f-4756-ac71-9903e93251d3" providerId="ADAL" clId="{AB953BDC-8CF8-4B76-9C8E-F69A8F0B0638}" dt="2024-12-19T13:28:31.643" v="90" actId="20578"/>
          <pc:sldLayoutMkLst>
            <pc:docMk/>
            <pc:sldMasterMk cId="1944080253" sldId="2147483677"/>
            <pc:sldLayoutMk cId="3569238849" sldId="2147483672"/>
          </pc:sldLayoutMkLst>
        </pc:sldLayoutChg>
        <pc:sldLayoutChg chg="delSp add del mod">
          <pc:chgData name="Heinold, Arne" userId="fe5d5e90-809f-4756-ac71-9903e93251d3" providerId="ADAL" clId="{AB953BDC-8CF8-4B76-9C8E-F69A8F0B0638}" dt="2024-12-19T13:31:20.774" v="114" actId="478"/>
          <pc:sldLayoutMkLst>
            <pc:docMk/>
            <pc:sldMasterMk cId="175320941" sldId="2147483660"/>
            <pc:sldLayoutMk cId="754082378" sldId="2147483673"/>
          </pc:sldLayoutMkLst>
        </pc:sldLayoutChg>
        <pc:sldLayoutChg chg="addSp delSp modSp add del mod ord">
          <pc:chgData name="Heinold, Arne" userId="fe5d5e90-809f-4756-ac71-9903e93251d3" providerId="ADAL" clId="{AB953BDC-8CF8-4B76-9C8E-F69A8F0B0638}" dt="2024-12-19T13:31:16.490" v="112" actId="478"/>
          <pc:sldLayoutMkLst>
            <pc:docMk/>
            <pc:sldMasterMk cId="175320941" sldId="2147483660"/>
            <pc:sldLayoutMk cId="3865362564" sldId="2147483675"/>
          </pc:sldLayoutMkLst>
        </pc:sldLayoutChg>
        <pc:sldLayoutChg chg="addSp delSp modSp add del mod ord">
          <pc:chgData name="Heinold, Arne" userId="fe5d5e90-809f-4756-ac71-9903e93251d3" providerId="ADAL" clId="{AB953BDC-8CF8-4B76-9C8E-F69A8F0B0638}" dt="2024-12-19T13:31:18.842" v="113" actId="478"/>
          <pc:sldLayoutMkLst>
            <pc:docMk/>
            <pc:sldMasterMk cId="175320941" sldId="2147483660"/>
            <pc:sldLayoutMk cId="1489588978" sldId="2147483676"/>
          </pc:sldLayoutMkLst>
        </pc:sldLayoutChg>
        <pc:sldLayoutChg chg="addSp modSp del">
          <pc:chgData name="Heinold, Arne" userId="fe5d5e90-809f-4756-ac71-9903e93251d3" providerId="ADAL" clId="{AB953BDC-8CF8-4B76-9C8E-F69A8F0B0638}" dt="2024-12-19T13:27:12.674" v="79" actId="47"/>
          <pc:sldLayoutMkLst>
            <pc:docMk/>
            <pc:sldMasterMk cId="175320941" sldId="2147483660"/>
            <pc:sldLayoutMk cId="198017014" sldId="2147483677"/>
          </pc:sldLayoutMkLst>
        </pc:sldLayoutChg>
        <pc:sldLayoutChg chg="del">
          <pc:chgData name="Heinold, Arne" userId="fe5d5e90-809f-4756-ac71-9903e93251d3" providerId="ADAL" clId="{AB953BDC-8CF8-4B76-9C8E-F69A8F0B0638}" dt="2024-12-19T13:30:25.008" v="111" actId="47"/>
          <pc:sldLayoutMkLst>
            <pc:docMk/>
            <pc:sldMasterMk cId="175320941" sldId="2147483660"/>
            <pc:sldLayoutMk cId="29223652" sldId="2147483678"/>
          </pc:sldLayoutMkLst>
        </pc:sldLayoutChg>
        <pc:sldLayoutChg chg="addSp modSp del">
          <pc:chgData name="Heinold, Arne" userId="fe5d5e90-809f-4756-ac71-9903e93251d3" providerId="ADAL" clId="{AB953BDC-8CF8-4B76-9C8E-F69A8F0B0638}" dt="2024-12-19T13:27:12.674" v="79" actId="47"/>
          <pc:sldLayoutMkLst>
            <pc:docMk/>
            <pc:sldMasterMk cId="175320941" sldId="2147483660"/>
            <pc:sldLayoutMk cId="1898745860" sldId="2147483678"/>
          </pc:sldLayoutMkLst>
        </pc:sldLayoutChg>
        <pc:sldLayoutChg chg="addSp modSp mod">
          <pc:chgData name="Heinold, Arne" userId="fe5d5e90-809f-4756-ac71-9903e93251d3" providerId="ADAL" clId="{AB953BDC-8CF8-4B76-9C8E-F69A8F0B0638}" dt="2024-12-19T13:32:12.863" v="122" actId="208"/>
          <pc:sldLayoutMkLst>
            <pc:docMk/>
            <pc:sldMasterMk cId="175320941" sldId="2147483660"/>
            <pc:sldLayoutMk cId="3636634987" sldId="2147483678"/>
          </pc:sldLayoutMkLst>
        </pc:sldLayoutChg>
        <pc:sldLayoutChg chg="addSp modSp del">
          <pc:chgData name="Heinold, Arne" userId="fe5d5e90-809f-4756-ac71-9903e93251d3" providerId="ADAL" clId="{AB953BDC-8CF8-4B76-9C8E-F69A8F0B0638}" dt="2024-12-19T13:27:12.674" v="79" actId="47"/>
          <pc:sldLayoutMkLst>
            <pc:docMk/>
            <pc:sldMasterMk cId="175320941" sldId="2147483660"/>
            <pc:sldLayoutMk cId="3793361103" sldId="2147483679"/>
          </pc:sldLayoutMkLst>
        </pc:sldLayoutChg>
        <pc:sldLayoutChg chg="addSp modSp del">
          <pc:chgData name="Heinold, Arne" userId="fe5d5e90-809f-4756-ac71-9903e93251d3" providerId="ADAL" clId="{AB953BDC-8CF8-4B76-9C8E-F69A8F0B0638}" dt="2024-12-19T13:27:12.674" v="79" actId="47"/>
          <pc:sldLayoutMkLst>
            <pc:docMk/>
            <pc:sldMasterMk cId="175320941" sldId="2147483660"/>
            <pc:sldLayoutMk cId="49860962" sldId="2147483680"/>
          </pc:sldLayoutMkLst>
        </pc:sldLayoutChg>
      </pc:sldMasterChg>
      <pc:sldMasterChg chg="new mod addSldLayout modSldLayout sldLayoutOrd">
        <pc:chgData name="Heinold, Arne" userId="fe5d5e90-809f-4756-ac71-9903e93251d3" providerId="ADAL" clId="{AB953BDC-8CF8-4B76-9C8E-F69A8F0B0638}" dt="2024-12-19T13:36:10.263" v="167" actId="1036"/>
        <pc:sldMasterMkLst>
          <pc:docMk/>
          <pc:sldMasterMk cId="1944080253" sldId="2147483677"/>
        </pc:sldMasterMkLst>
        <pc:sldLayoutChg chg="modSp mod ord">
          <pc:chgData name="Heinold, Arne" userId="fe5d5e90-809f-4756-ac71-9903e93251d3" providerId="ADAL" clId="{AB953BDC-8CF8-4B76-9C8E-F69A8F0B0638}" dt="2024-12-19T13:36:10.263" v="167" actId="1036"/>
          <pc:sldLayoutMkLst>
            <pc:docMk/>
            <pc:sldMasterMk cId="1944080253" sldId="2147483677"/>
            <pc:sldLayoutMk cId="3569238849" sldId="2147483672"/>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1287310126" sldId="2147483678"/>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4097236341" sldId="2147483679"/>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3367408805" sldId="2147483680"/>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198139721" sldId="2147483681"/>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3275442111" sldId="2147483682"/>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1565764770" sldId="2147483683"/>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1099258447" sldId="2147483684"/>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939561509" sldId="2147483685"/>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1396419568" sldId="2147483686"/>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1611969932" sldId="2147483687"/>
          </pc:sldLayoutMkLst>
        </pc:sldLayoutChg>
        <pc:sldLayoutChg chg="new replId">
          <pc:chgData name="Heinold, Arne" userId="fe5d5e90-809f-4756-ac71-9903e93251d3" providerId="ADAL" clId="{AB953BDC-8CF8-4B76-9C8E-F69A8F0B0638}" dt="2024-12-19T13:28:01.514" v="87" actId="6938"/>
          <pc:sldLayoutMkLst>
            <pc:docMk/>
            <pc:sldMasterMk cId="1944080253" sldId="2147483677"/>
            <pc:sldLayoutMk cId="1284999426" sldId="2147483688"/>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EF96A776-8938-4CC0-ABF3-C739F1A59E52}"/>
              </a:ext>
            </a:extLst>
          </p:cNvPr>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E110BFB9-27FD-4AB0-9A73-AC215CB4DB43}"/>
              </a:ext>
            </a:extLst>
          </p:cNvPr>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7B042F7B-4A2B-4595-88A7-0952A40CE572}" type="datetimeFigureOut">
              <a:rPr lang="de-DE" smtClean="0"/>
              <a:t>20.06.2025</a:t>
            </a:fld>
            <a:endParaRPr lang="de-DE"/>
          </a:p>
        </p:txBody>
      </p:sp>
      <p:sp>
        <p:nvSpPr>
          <p:cNvPr id="4" name="Fußzeilenplatzhalter 3">
            <a:extLst>
              <a:ext uri="{FF2B5EF4-FFF2-40B4-BE49-F238E27FC236}">
                <a16:creationId xmlns:a16="http://schemas.microsoft.com/office/drawing/2014/main" id="{12346071-DD79-4D25-B065-D90C8F54CF1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09398A29-97A0-4258-8318-42DE455F1A5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F465A04-F164-4149-AF27-29AF8F3766CD}" type="slidenum">
              <a:rPr lang="de-DE" smtClean="0"/>
              <a:t>‹#›</a:t>
            </a:fld>
            <a:endParaRPr lang="de-DE"/>
          </a:p>
        </p:txBody>
      </p:sp>
    </p:spTree>
    <p:extLst>
      <p:ext uri="{BB962C8B-B14F-4D97-AF65-F5344CB8AC3E}">
        <p14:creationId xmlns:p14="http://schemas.microsoft.com/office/powerpoint/2010/main" val="111697664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svg>
</file>

<file path=ppt/media/image5.jp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C199BEEF-97B9-4FA9-A91C-E874F6EF0EFB}" type="datetimeFigureOut">
              <a:rPr lang="de-DE" smtClean="0"/>
              <a:t>20.06.2025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4C54D0-A349-44BB-A56F-1490C9BC96D2}" type="slidenum">
              <a:rPr lang="de-DE" smtClean="0"/>
              <a:t>‹#›</a:t>
            </a:fld>
            <a:endParaRPr lang="de-DE"/>
          </a:p>
        </p:txBody>
      </p:sp>
    </p:spTree>
    <p:extLst>
      <p:ext uri="{BB962C8B-B14F-4D97-AF65-F5344CB8AC3E}">
        <p14:creationId xmlns:p14="http://schemas.microsoft.com/office/powerpoint/2010/main" val="2219749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134610-AC2B-80E1-C694-5BA0FEB8F4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2EB502-3DF1-E1CE-2EC6-35FDFBCD32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6FC820-FFC9-0BB6-A626-B05A107F6D9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19C6D1-2F10-4EEF-AD8D-5E6EE44973D4}"/>
              </a:ext>
            </a:extLst>
          </p:cNvPr>
          <p:cNvSpPr>
            <a:spLocks noGrp="1"/>
          </p:cNvSpPr>
          <p:nvPr>
            <p:ph type="sldNum" sz="quarter" idx="5"/>
          </p:nvPr>
        </p:nvSpPr>
        <p:spPr/>
        <p:txBody>
          <a:bodyPr/>
          <a:lstStyle/>
          <a:p>
            <a:fld id="{CA4C54D0-A349-44BB-A56F-1490C9BC96D2}" type="slidenum">
              <a:rPr lang="de-DE" smtClean="0"/>
              <a:t>1</a:t>
            </a:fld>
            <a:endParaRPr lang="de-DE"/>
          </a:p>
        </p:txBody>
      </p:sp>
    </p:spTree>
    <p:extLst>
      <p:ext uri="{BB962C8B-B14F-4D97-AF65-F5344CB8AC3E}">
        <p14:creationId xmlns:p14="http://schemas.microsoft.com/office/powerpoint/2010/main" val="6943458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mailto:arne.heinold@klu.org"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2">
    <p:spTree>
      <p:nvGrpSpPr>
        <p:cNvPr id="1" name=""/>
        <p:cNvGrpSpPr/>
        <p:nvPr/>
      </p:nvGrpSpPr>
      <p:grpSpPr>
        <a:xfrm>
          <a:off x="0" y="0"/>
          <a:ext cx="0" cy="0"/>
          <a:chOff x="0" y="0"/>
          <a:chExt cx="0" cy="0"/>
        </a:xfrm>
      </p:grpSpPr>
      <p:sp>
        <p:nvSpPr>
          <p:cNvPr id="2" name="Title 1"/>
          <p:cNvSpPr>
            <a:spLocks noGrp="1"/>
          </p:cNvSpPr>
          <p:nvPr>
            <p:ph type="ctrTitle"/>
          </p:nvPr>
        </p:nvSpPr>
        <p:spPr>
          <a:xfrm>
            <a:off x="623393" y="404663"/>
            <a:ext cx="8586348" cy="514193"/>
          </a:xfrm>
        </p:spPr>
        <p:txBody>
          <a:bodyPr anchor="t"/>
          <a:lstStyle>
            <a:lvl1pPr algn="l">
              <a:defRPr sz="2800" b="1" cap="all" spc="100" baseline="0">
                <a:solidFill>
                  <a:schemeClr val="tx2"/>
                </a:solidFill>
                <a:latin typeface="+mj-lt"/>
              </a:defRPr>
            </a:lvl1pPr>
          </a:lstStyle>
          <a:p>
            <a:r>
              <a:rPr lang="en-US" dirty="0"/>
              <a:t>Click to edit Master title style</a:t>
            </a:r>
          </a:p>
        </p:txBody>
      </p:sp>
      <p:sp>
        <p:nvSpPr>
          <p:cNvPr id="3" name="Subtitle 2"/>
          <p:cNvSpPr>
            <a:spLocks noGrp="1"/>
          </p:cNvSpPr>
          <p:nvPr>
            <p:ph type="subTitle" idx="1"/>
          </p:nvPr>
        </p:nvSpPr>
        <p:spPr>
          <a:xfrm>
            <a:off x="623394" y="1011031"/>
            <a:ext cx="8586347" cy="719657"/>
          </a:xfrm>
        </p:spPr>
        <p:txBody>
          <a:bodyPr anchor="t"/>
          <a:lstStyle>
            <a:lvl1pPr marL="0" indent="0" algn="l">
              <a:lnSpc>
                <a:spcPct val="100000"/>
              </a:lnSpc>
              <a:buNone/>
              <a:defRPr sz="2400" b="0" cap="all" spc="100" baseline="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Bildplatzhalter 3">
            <a:extLst>
              <a:ext uri="{FF2B5EF4-FFF2-40B4-BE49-F238E27FC236}">
                <a16:creationId xmlns:a16="http://schemas.microsoft.com/office/drawing/2014/main" id="{178F2494-A171-4994-9B1F-FF9CFDB72DFD}"/>
              </a:ext>
            </a:extLst>
          </p:cNvPr>
          <p:cNvSpPr>
            <a:spLocks noGrp="1"/>
          </p:cNvSpPr>
          <p:nvPr>
            <p:ph type="pic" sz="quarter" idx="13"/>
          </p:nvPr>
        </p:nvSpPr>
        <p:spPr>
          <a:xfrm>
            <a:off x="1" y="2348880"/>
            <a:ext cx="12192000" cy="4509120"/>
          </a:xfrm>
          <a:solidFill>
            <a:schemeClr val="accent6"/>
          </a:solidFill>
        </p:spPr>
        <p:txBody>
          <a:bodyPr anchor="ctr"/>
          <a:lstStyle>
            <a:lvl1pPr marL="0" indent="0" algn="ctr">
              <a:buNone/>
              <a:defRPr/>
            </a:lvl1pPr>
          </a:lstStyle>
          <a:p>
            <a:r>
              <a:rPr lang="en-US"/>
              <a:t>Click icon to add picture</a:t>
            </a:r>
            <a:endParaRPr lang="de-DE"/>
          </a:p>
        </p:txBody>
      </p:sp>
      <p:pic>
        <p:nvPicPr>
          <p:cNvPr id="5" name="Picture 4" descr="A red and black logo&#10;&#10;Description automatically generated">
            <a:extLst>
              <a:ext uri="{FF2B5EF4-FFF2-40B4-BE49-F238E27FC236}">
                <a16:creationId xmlns:a16="http://schemas.microsoft.com/office/drawing/2014/main" id="{F3CDACED-E50E-F12A-0333-A123B36D040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349267" y="429420"/>
            <a:ext cx="2742004" cy="911348"/>
          </a:xfrm>
          <a:prstGeom prst="rect">
            <a:avLst/>
          </a:prstGeom>
        </p:spPr>
      </p:pic>
      <p:sp>
        <p:nvSpPr>
          <p:cNvPr id="6" name="TextBox 5">
            <a:extLst>
              <a:ext uri="{FF2B5EF4-FFF2-40B4-BE49-F238E27FC236}">
                <a16:creationId xmlns:a16="http://schemas.microsoft.com/office/drawing/2014/main" id="{4A35797E-EE63-B20A-ABEA-3BF012A13A52}"/>
              </a:ext>
            </a:extLst>
          </p:cNvPr>
          <p:cNvSpPr txBox="1"/>
          <p:nvPr userDrawn="1"/>
        </p:nvSpPr>
        <p:spPr>
          <a:xfrm>
            <a:off x="623392" y="1917254"/>
            <a:ext cx="6101148" cy="369332"/>
          </a:xfrm>
          <a:prstGeom prst="rect">
            <a:avLst/>
          </a:prstGeom>
          <a:noFill/>
        </p:spPr>
        <p:txBody>
          <a:bodyPr wrap="square">
            <a:spAutoFit/>
          </a:bodyPr>
          <a:lstStyle/>
          <a:p>
            <a:pPr>
              <a:spcAft>
                <a:spcPts val="600"/>
              </a:spcAft>
            </a:pPr>
            <a:r>
              <a:rPr lang="en-US">
                <a:solidFill>
                  <a:schemeClr val="tx1"/>
                </a:solidFill>
              </a:rPr>
              <a:t>Prof. Dr. Arne Heinold (</a:t>
            </a:r>
            <a:r>
              <a:rPr lang="en-US">
                <a:solidFill>
                  <a:schemeClr val="tx1"/>
                </a:solidFill>
                <a:hlinkClick r:id="rId3"/>
              </a:rPr>
              <a:t>arne.heinold@klu.org</a:t>
            </a:r>
            <a:r>
              <a:rPr lang="en-US">
                <a:solidFill>
                  <a:schemeClr val="tx1"/>
                </a:solidFill>
              </a:rPr>
              <a:t>)</a:t>
            </a:r>
          </a:p>
        </p:txBody>
      </p:sp>
    </p:spTree>
    <p:extLst>
      <p:ext uri="{BB962C8B-B14F-4D97-AF65-F5344CB8AC3E}">
        <p14:creationId xmlns:p14="http://schemas.microsoft.com/office/powerpoint/2010/main" val="3569238849"/>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_image_2">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4CB488F9-E153-6FCF-06F5-CCB817523879}"/>
              </a:ext>
            </a:extLst>
          </p:cNvPr>
          <p:cNvSpPr>
            <a:spLocks noGrp="1"/>
          </p:cNvSpPr>
          <p:nvPr>
            <p:ph type="ftr" sz="quarter" idx="10"/>
          </p:nvPr>
        </p:nvSpPr>
        <p:spPr>
          <a:xfrm>
            <a:off x="334963" y="3886482"/>
            <a:ext cx="6451319" cy="1508400"/>
          </a:xfrm>
          <a:prstGeom prst="roundRect">
            <a:avLst>
              <a:gd name="adj" fmla="val 8932"/>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de-DE" sz="5500">
                <a:solidFill>
                  <a:schemeClr val="tx2"/>
                </a:solidFill>
                <a:latin typeface="Saans  SemiBold" panose="020B0504030103020203" pitchFamily="34" charset="77"/>
                <a:ea typeface="Saans  SemiBold" panose="020B0504030103020203" pitchFamily="34" charset="77"/>
                <a:cs typeface="Saans  SemiBold" panose="020B0504030103020203" pitchFamily="34" charset="77"/>
              </a:defRPr>
            </a:lvl1pPr>
          </a:lstStyle>
          <a:p>
            <a:pPr marL="180000"/>
            <a:r>
              <a:rPr lang="en-US" dirty="0"/>
              <a:t>Enter title (Check guide)</a:t>
            </a:r>
            <a:endParaRPr lang="de-DE" dirty="0"/>
          </a:p>
        </p:txBody>
      </p:sp>
      <p:sp>
        <p:nvSpPr>
          <p:cNvPr id="4" name="Date Placeholder 3">
            <a:extLst>
              <a:ext uri="{FF2B5EF4-FFF2-40B4-BE49-F238E27FC236}">
                <a16:creationId xmlns:a16="http://schemas.microsoft.com/office/drawing/2014/main" id="{BD7D077A-6568-3B3B-A11D-81862A7F2E37}"/>
              </a:ext>
            </a:extLst>
          </p:cNvPr>
          <p:cNvSpPr>
            <a:spLocks noGrp="1"/>
          </p:cNvSpPr>
          <p:nvPr>
            <p:ph type="dt" sz="half" idx="11"/>
          </p:nvPr>
        </p:nvSpPr>
        <p:spPr>
          <a:xfrm>
            <a:off x="2596249" y="3429000"/>
            <a:ext cx="1324849" cy="453513"/>
          </a:xfrm>
          <a:prstGeom prst="roundRect">
            <a:avLst>
              <a:gd name="adj" fmla="val 23493"/>
            </a:avLst>
          </a:prstGeom>
          <a:solidFill>
            <a:schemeClr val="bg1"/>
          </a:solidFill>
        </p:spPr>
        <p:txBody>
          <a:bodyPr/>
          <a:lstStyle>
            <a:lvl1pPr algn="ctr">
              <a:defRPr b="1">
                <a:solidFill>
                  <a:schemeClr val="tx1"/>
                </a:solidFill>
              </a:defRPr>
            </a:lvl1pPr>
          </a:lstStyle>
          <a:p>
            <a:fld id="{F87109D5-63D7-402C-B0D5-770FB6B35E87}" type="datetime1">
              <a:rPr lang="de-DE" smtClean="0"/>
              <a:t>20.06.2025</a:t>
            </a:fld>
            <a:endParaRPr lang="en-US"/>
          </a:p>
        </p:txBody>
      </p:sp>
      <p:pic>
        <p:nvPicPr>
          <p:cNvPr id="5" name="Grafik 9">
            <a:extLst>
              <a:ext uri="{FF2B5EF4-FFF2-40B4-BE49-F238E27FC236}">
                <a16:creationId xmlns:a16="http://schemas.microsoft.com/office/drawing/2014/main" id="{9F17E7B0-12FA-98DF-ACFE-5F47DE5B8FE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6902" y="5271490"/>
            <a:ext cx="6678703" cy="1451690"/>
          </a:xfrm>
          <a:prstGeom prst="rect">
            <a:avLst/>
          </a:prstGeom>
        </p:spPr>
      </p:pic>
      <p:sp>
        <p:nvSpPr>
          <p:cNvPr id="6" name="Text Placeholder 12">
            <a:extLst>
              <a:ext uri="{FF2B5EF4-FFF2-40B4-BE49-F238E27FC236}">
                <a16:creationId xmlns:a16="http://schemas.microsoft.com/office/drawing/2014/main" id="{B25F45BD-217F-2A94-00B8-6239A07A43D2}"/>
              </a:ext>
            </a:extLst>
          </p:cNvPr>
          <p:cNvSpPr>
            <a:spLocks noGrp="1"/>
          </p:cNvSpPr>
          <p:nvPr>
            <p:ph type="body" sz="quarter" idx="13" hasCustomPrompt="1"/>
          </p:nvPr>
        </p:nvSpPr>
        <p:spPr>
          <a:xfrm>
            <a:off x="334963" y="3422650"/>
            <a:ext cx="2261286" cy="459863"/>
          </a:xfrm>
          <a:prstGeom prst="roundRect">
            <a:avLst>
              <a:gd name="adj" fmla="val 24434"/>
            </a:avLst>
          </a:prstGeom>
          <a:solidFill>
            <a:schemeClr val="accent6"/>
          </a:solidFill>
        </p:spPr>
        <p:txBody>
          <a:bodyPr anchor="ctr"/>
          <a:lstStyle>
            <a:lvl1pPr marL="0" indent="0">
              <a:buNone/>
              <a:defRPr lang="en-US" sz="1200" b="1" kern="1200" dirty="0">
                <a:solidFill>
                  <a:schemeClr val="tx1"/>
                </a:solidFill>
                <a:latin typeface="Saans SemiMono  SemiBold" panose="020B0500030103020203" pitchFamily="34" charset="77"/>
                <a:ea typeface="Saans SemiMono  SemiBold" panose="020B0500030103020203" pitchFamily="34" charset="77"/>
                <a:cs typeface="Saans SemiMono  SemiBold" panose="020B0500030103020203" pitchFamily="34" charset="77"/>
              </a:defRPr>
            </a:lvl1pPr>
          </a:lstStyle>
          <a:p>
            <a:pPr lvl="0"/>
            <a:r>
              <a:rPr lang="en-US"/>
              <a:t>Author</a:t>
            </a:r>
          </a:p>
        </p:txBody>
      </p:sp>
      <p:sp>
        <p:nvSpPr>
          <p:cNvPr id="7" name="Picture Placeholder 6">
            <a:extLst>
              <a:ext uri="{FF2B5EF4-FFF2-40B4-BE49-F238E27FC236}">
                <a16:creationId xmlns:a16="http://schemas.microsoft.com/office/drawing/2014/main" id="{18D6D6CD-A914-900D-49F1-3374016B1BA6}"/>
              </a:ext>
            </a:extLst>
          </p:cNvPr>
          <p:cNvSpPr>
            <a:spLocks noGrp="1"/>
          </p:cNvSpPr>
          <p:nvPr>
            <p:ph type="pic" sz="quarter" idx="14"/>
          </p:nvPr>
        </p:nvSpPr>
        <p:spPr>
          <a:xfrm>
            <a:off x="7413812" y="260350"/>
            <a:ext cx="4443226" cy="6337300"/>
          </a:xfrm>
          <a:prstGeom prst="roundRect">
            <a:avLst>
              <a:gd name="adj" fmla="val 2527"/>
            </a:avLst>
          </a:prstGeom>
          <a:noFill/>
        </p:spPr>
        <p:txBody>
          <a:bodyPr anchor="ctr"/>
          <a:lstStyle>
            <a:lvl1pPr algn="ctr">
              <a:defRPr/>
            </a:lvl1pPr>
          </a:lstStyle>
          <a:p>
            <a:endParaRPr lang="en-US"/>
          </a:p>
        </p:txBody>
      </p:sp>
    </p:spTree>
    <p:extLst>
      <p:ext uri="{BB962C8B-B14F-4D97-AF65-F5344CB8AC3E}">
        <p14:creationId xmlns:p14="http://schemas.microsoft.com/office/powerpoint/2010/main" val="1805406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ain_point">
    <p:spTree>
      <p:nvGrpSpPr>
        <p:cNvPr id="1" name=""/>
        <p:cNvGrpSpPr/>
        <p:nvPr/>
      </p:nvGrpSpPr>
      <p:grpSpPr>
        <a:xfrm>
          <a:off x="0" y="0"/>
          <a:ext cx="0" cy="0"/>
          <a:chOff x="0" y="0"/>
          <a:chExt cx="0" cy="0"/>
        </a:xfrm>
      </p:grpSpPr>
      <p:sp>
        <p:nvSpPr>
          <p:cNvPr id="3" name="Abgerundetes Rechteck 19">
            <a:extLst>
              <a:ext uri="{FF2B5EF4-FFF2-40B4-BE49-F238E27FC236}">
                <a16:creationId xmlns:a16="http://schemas.microsoft.com/office/drawing/2014/main" id="{94FE9BED-D6B7-F564-72DD-C29302BB2BA3}"/>
              </a:ext>
            </a:extLst>
          </p:cNvPr>
          <p:cNvSpPr/>
          <p:nvPr userDrawn="1"/>
        </p:nvSpPr>
        <p:spPr>
          <a:xfrm>
            <a:off x="1301751" y="6186824"/>
            <a:ext cx="10555288" cy="413146"/>
          </a:xfrm>
          <a:prstGeom prst="roundRect">
            <a:avLst>
              <a:gd name="adj" fmla="val 14947"/>
            </a:avLst>
          </a:prstGeom>
          <a:solidFill>
            <a:srgbClr val="A4B1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6000"/>
            <a:endParaRPr lang="de-DE" sz="1000" b="1">
              <a:solidFill>
                <a:schemeClr val="tx1"/>
              </a:solidFill>
              <a:latin typeface="Saans SemiMono  SemiBold" panose="020B0500030103020203" pitchFamily="34" charset="77"/>
              <a:ea typeface="Saans SemiMono  SemiBold" panose="020B0500030103020203" pitchFamily="34" charset="77"/>
              <a:cs typeface="Saans SemiMono  SemiBold" panose="020B0500030103020203" pitchFamily="34" charset="77"/>
            </a:endParaRPr>
          </a:p>
        </p:txBody>
      </p:sp>
      <p:pic>
        <p:nvPicPr>
          <p:cNvPr id="4" name="Grafik 20" descr="Ein Bild, das Text, Schrift, Screenshot, Grafiken enthält.&#10;&#10;KI-generierte Inhalte können fehlerhaft sein.">
            <a:extLst>
              <a:ext uri="{FF2B5EF4-FFF2-40B4-BE49-F238E27FC236}">
                <a16:creationId xmlns:a16="http://schemas.microsoft.com/office/drawing/2014/main" id="{E5C12FD5-AAFF-4987-326B-40BBC5C6DCA2}"/>
              </a:ext>
            </a:extLst>
          </p:cNvPr>
          <p:cNvPicPr>
            <a:picLocks noChangeAspect="1"/>
          </p:cNvPicPr>
          <p:nvPr userDrawn="1"/>
        </p:nvPicPr>
        <p:blipFill>
          <a:blip r:embed="rId2"/>
          <a:stretch>
            <a:fillRect/>
          </a:stretch>
        </p:blipFill>
        <p:spPr>
          <a:xfrm>
            <a:off x="295275" y="6145086"/>
            <a:ext cx="1052650" cy="496623"/>
          </a:xfrm>
          <a:prstGeom prst="rect">
            <a:avLst/>
          </a:prstGeom>
        </p:spPr>
      </p:pic>
      <p:sp>
        <p:nvSpPr>
          <p:cNvPr id="5" name="Foliennummernplatzhalter 6">
            <a:extLst>
              <a:ext uri="{FF2B5EF4-FFF2-40B4-BE49-F238E27FC236}">
                <a16:creationId xmlns:a16="http://schemas.microsoft.com/office/drawing/2014/main" id="{232BE296-5FC8-1961-8840-0974BBE7425B}"/>
              </a:ext>
            </a:extLst>
          </p:cNvPr>
          <p:cNvSpPr txBox="1">
            <a:spLocks/>
          </p:cNvSpPr>
          <p:nvPr userDrawn="1"/>
        </p:nvSpPr>
        <p:spPr>
          <a:xfrm>
            <a:off x="10527205" y="6211597"/>
            <a:ext cx="1259699" cy="363600"/>
          </a:xfrm>
          <a:prstGeom prst="rect">
            <a:avLst/>
          </a:prstGeom>
        </p:spPr>
        <p:txBody>
          <a:bodyPr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B7DB693B-D066-B846-82C9-831FAB6BD5B1}" type="slidenum">
              <a:rPr lang="de-DE" sz="1000" b="1" smtClean="0">
                <a:latin typeface="Saans SemiMono  SemiBold" panose="020B0500030103020203" pitchFamily="34" charset="77"/>
                <a:ea typeface="Saans SemiMono  SemiBold" panose="020B0500030103020203" pitchFamily="34" charset="77"/>
                <a:cs typeface="Saans SemiMono  SemiBold" panose="020B0500030103020203" pitchFamily="34" charset="77"/>
              </a:rPr>
              <a:pPr algn="r"/>
              <a:t>‹#›</a:t>
            </a:fld>
            <a:endParaRPr lang="de-DE" sz="1000" b="1">
              <a:latin typeface="Saans SemiMono  SemiBold" panose="020B0500030103020203" pitchFamily="34" charset="77"/>
              <a:ea typeface="Saans SemiMono  SemiBold" panose="020B0500030103020203" pitchFamily="34" charset="77"/>
              <a:cs typeface="Saans SemiMono  SemiBold" panose="020B0500030103020203" pitchFamily="34" charset="77"/>
            </a:endParaRPr>
          </a:p>
        </p:txBody>
      </p:sp>
      <p:sp>
        <p:nvSpPr>
          <p:cNvPr id="2" name="Footer Placeholder 1">
            <a:extLst>
              <a:ext uri="{FF2B5EF4-FFF2-40B4-BE49-F238E27FC236}">
                <a16:creationId xmlns:a16="http://schemas.microsoft.com/office/drawing/2014/main" id="{261C59CC-23C7-F972-5360-C4A7599003D7}"/>
              </a:ext>
            </a:extLst>
          </p:cNvPr>
          <p:cNvSpPr>
            <a:spLocks noGrp="1"/>
          </p:cNvSpPr>
          <p:nvPr>
            <p:ph type="ftr" sz="quarter" idx="10"/>
          </p:nvPr>
        </p:nvSpPr>
        <p:spPr>
          <a:xfrm>
            <a:off x="1366634" y="6210072"/>
            <a:ext cx="9090436" cy="365125"/>
          </a:xfrm>
        </p:spPr>
        <p:txBody>
          <a:bodyPr/>
          <a:lstStyle/>
          <a:p>
            <a:r>
              <a:rPr lang="en-US" dirty="0"/>
              <a:t>Das </a:t>
            </a:r>
            <a:r>
              <a:rPr lang="en-US" dirty="0" err="1"/>
              <a:t>ist</a:t>
            </a:r>
            <a:r>
              <a:rPr lang="en-US" dirty="0"/>
              <a:t> </a:t>
            </a:r>
            <a:r>
              <a:rPr lang="en-US" dirty="0" err="1"/>
              <a:t>ein</a:t>
            </a:r>
            <a:r>
              <a:rPr lang="en-US" dirty="0"/>
              <a:t> Test.</a:t>
            </a:r>
          </a:p>
        </p:txBody>
      </p:sp>
      <p:sp>
        <p:nvSpPr>
          <p:cNvPr id="10" name="Text Placeholder 9">
            <a:extLst>
              <a:ext uri="{FF2B5EF4-FFF2-40B4-BE49-F238E27FC236}">
                <a16:creationId xmlns:a16="http://schemas.microsoft.com/office/drawing/2014/main" id="{FC7556F4-2A47-04AB-4023-691453130DC1}"/>
              </a:ext>
            </a:extLst>
          </p:cNvPr>
          <p:cNvSpPr>
            <a:spLocks noGrp="1"/>
          </p:cNvSpPr>
          <p:nvPr>
            <p:ph type="body" sz="quarter" idx="12" hasCustomPrompt="1"/>
          </p:nvPr>
        </p:nvSpPr>
        <p:spPr>
          <a:xfrm>
            <a:off x="334963" y="265657"/>
            <a:ext cx="11030595" cy="3939540"/>
          </a:xfrm>
          <a:prstGeom prst="rect">
            <a:avLst/>
          </a:prstGeom>
        </p:spPr>
        <p:txBody>
          <a:bodyPr/>
          <a:lstStyle>
            <a:lvl1pPr marL="0" indent="0">
              <a:buNone/>
              <a:defRPr sz="7200" b="0">
                <a:solidFill>
                  <a:schemeClr val="bg1"/>
                </a:solidFill>
                <a:latin typeface="Saans  SemiBold" panose="020B0604020202020204" charset="0"/>
                <a:ea typeface="Saans  SemiBold" panose="020B0604020202020204" charset="0"/>
                <a:cs typeface="Saans  SemiBold" panose="020B0604020202020204" charset="0"/>
              </a:defRPr>
            </a:lvl1pPr>
          </a:lstStyle>
          <a:p>
            <a:pPr lvl="0"/>
            <a:r>
              <a:rPr lang="en-US"/>
              <a:t>This could be a nice little text for a conclusion, or some important highlight facts.</a:t>
            </a:r>
          </a:p>
        </p:txBody>
      </p:sp>
    </p:spTree>
    <p:extLst>
      <p:ext uri="{BB962C8B-B14F-4D97-AF65-F5344CB8AC3E}">
        <p14:creationId xmlns:p14="http://schemas.microsoft.com/office/powerpoint/2010/main" val="1227236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rgundy_plain">
    <p:spTree>
      <p:nvGrpSpPr>
        <p:cNvPr id="1" name=""/>
        <p:cNvGrpSpPr/>
        <p:nvPr/>
      </p:nvGrpSpPr>
      <p:grpSpPr>
        <a:xfrm>
          <a:off x="0" y="0"/>
          <a:ext cx="0" cy="0"/>
          <a:chOff x="0" y="0"/>
          <a:chExt cx="0" cy="0"/>
        </a:xfrm>
      </p:grpSpPr>
      <p:sp>
        <p:nvSpPr>
          <p:cNvPr id="3" name="Abgerundetes Rechteck 19">
            <a:extLst>
              <a:ext uri="{FF2B5EF4-FFF2-40B4-BE49-F238E27FC236}">
                <a16:creationId xmlns:a16="http://schemas.microsoft.com/office/drawing/2014/main" id="{94FE9BED-D6B7-F564-72DD-C29302BB2BA3}"/>
              </a:ext>
            </a:extLst>
          </p:cNvPr>
          <p:cNvSpPr/>
          <p:nvPr userDrawn="1"/>
        </p:nvSpPr>
        <p:spPr>
          <a:xfrm>
            <a:off x="1301751" y="6186824"/>
            <a:ext cx="10555288" cy="413146"/>
          </a:xfrm>
          <a:prstGeom prst="roundRect">
            <a:avLst>
              <a:gd name="adj" fmla="val 14947"/>
            </a:avLst>
          </a:prstGeom>
          <a:solidFill>
            <a:srgbClr val="A4B1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6000"/>
            <a:endParaRPr lang="de-DE" sz="1000" b="1">
              <a:solidFill>
                <a:schemeClr val="tx1"/>
              </a:solidFill>
              <a:latin typeface="Saans SemiMono  SemiBold" panose="020B0500030103020203" pitchFamily="34" charset="77"/>
              <a:ea typeface="Saans SemiMono  SemiBold" panose="020B0500030103020203" pitchFamily="34" charset="77"/>
              <a:cs typeface="Saans SemiMono  SemiBold" panose="020B0500030103020203" pitchFamily="34" charset="77"/>
            </a:endParaRPr>
          </a:p>
        </p:txBody>
      </p:sp>
      <p:pic>
        <p:nvPicPr>
          <p:cNvPr id="4" name="Grafik 20" descr="Ein Bild, das Text, Schrift, Screenshot, Grafiken enthält.&#10;&#10;KI-generierte Inhalte können fehlerhaft sein.">
            <a:extLst>
              <a:ext uri="{FF2B5EF4-FFF2-40B4-BE49-F238E27FC236}">
                <a16:creationId xmlns:a16="http://schemas.microsoft.com/office/drawing/2014/main" id="{E5C12FD5-AAFF-4987-326B-40BBC5C6DCA2}"/>
              </a:ext>
            </a:extLst>
          </p:cNvPr>
          <p:cNvPicPr>
            <a:picLocks noChangeAspect="1"/>
          </p:cNvPicPr>
          <p:nvPr userDrawn="1"/>
        </p:nvPicPr>
        <p:blipFill>
          <a:blip r:embed="rId2"/>
          <a:stretch>
            <a:fillRect/>
          </a:stretch>
        </p:blipFill>
        <p:spPr>
          <a:xfrm>
            <a:off x="295275" y="6145086"/>
            <a:ext cx="1052650" cy="496623"/>
          </a:xfrm>
          <a:prstGeom prst="rect">
            <a:avLst/>
          </a:prstGeom>
        </p:spPr>
      </p:pic>
      <p:sp>
        <p:nvSpPr>
          <p:cNvPr id="5" name="Foliennummernplatzhalter 6">
            <a:extLst>
              <a:ext uri="{FF2B5EF4-FFF2-40B4-BE49-F238E27FC236}">
                <a16:creationId xmlns:a16="http://schemas.microsoft.com/office/drawing/2014/main" id="{232BE296-5FC8-1961-8840-0974BBE7425B}"/>
              </a:ext>
            </a:extLst>
          </p:cNvPr>
          <p:cNvSpPr txBox="1">
            <a:spLocks/>
          </p:cNvSpPr>
          <p:nvPr userDrawn="1"/>
        </p:nvSpPr>
        <p:spPr>
          <a:xfrm>
            <a:off x="10527205" y="6211597"/>
            <a:ext cx="1259699" cy="363600"/>
          </a:xfrm>
          <a:prstGeom prst="rect">
            <a:avLst/>
          </a:prstGeom>
        </p:spPr>
        <p:txBody>
          <a:bodyPr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B7DB693B-D066-B846-82C9-831FAB6BD5B1}" type="slidenum">
              <a:rPr lang="de-DE" sz="1000" b="1" smtClean="0">
                <a:latin typeface="Saans SemiMono  SemiBold" panose="020B0500030103020203" pitchFamily="34" charset="77"/>
                <a:ea typeface="Saans SemiMono  SemiBold" panose="020B0500030103020203" pitchFamily="34" charset="77"/>
                <a:cs typeface="Saans SemiMono  SemiBold" panose="020B0500030103020203" pitchFamily="34" charset="77"/>
              </a:rPr>
              <a:pPr algn="r"/>
              <a:t>‹#›</a:t>
            </a:fld>
            <a:endParaRPr lang="de-DE" sz="1000" b="1">
              <a:latin typeface="Saans SemiMono  SemiBold" panose="020B0500030103020203" pitchFamily="34" charset="77"/>
              <a:ea typeface="Saans SemiMono  SemiBold" panose="020B0500030103020203" pitchFamily="34" charset="77"/>
              <a:cs typeface="Saans SemiMono  SemiBold" panose="020B0500030103020203" pitchFamily="34" charset="77"/>
            </a:endParaRPr>
          </a:p>
        </p:txBody>
      </p:sp>
      <p:sp>
        <p:nvSpPr>
          <p:cNvPr id="7" name="Footer Placeholder 6">
            <a:extLst>
              <a:ext uri="{FF2B5EF4-FFF2-40B4-BE49-F238E27FC236}">
                <a16:creationId xmlns:a16="http://schemas.microsoft.com/office/drawing/2014/main" id="{CD8D0C9A-8DB6-AC04-1FEB-65CA4064C06F}"/>
              </a:ext>
            </a:extLst>
          </p:cNvPr>
          <p:cNvSpPr>
            <a:spLocks noGrp="1"/>
          </p:cNvSpPr>
          <p:nvPr>
            <p:ph type="ftr" sz="quarter" idx="10"/>
          </p:nvPr>
        </p:nvSpPr>
        <p:spPr>
          <a:xfrm>
            <a:off x="1366634" y="6210072"/>
            <a:ext cx="9090436" cy="365125"/>
          </a:xfrm>
        </p:spPr>
        <p:txBody>
          <a:bodyPr/>
          <a:lstStyle>
            <a:lvl1pPr algn="l">
              <a:defRPr lang="en-US" sz="1000" b="1" kern="1200" dirty="0">
                <a:solidFill>
                  <a:schemeClr val="tx1"/>
                </a:solidFill>
                <a:latin typeface="Saans SemiMono  SemiBold" panose="020B0500030103020203" pitchFamily="34" charset="77"/>
                <a:ea typeface="Saans SemiMono  SemiBold" panose="020B0500030103020203" pitchFamily="34" charset="77"/>
                <a:cs typeface="Saans SemiMono  SemiBold" panose="020B0500030103020203" pitchFamily="34" charset="77"/>
              </a:defRPr>
            </a:lvl1pPr>
          </a:lstStyle>
          <a:p>
            <a:r>
              <a:rPr lang="de-DE"/>
              <a:t>Das ist ein Test.</a:t>
            </a:r>
          </a:p>
        </p:txBody>
      </p:sp>
    </p:spTree>
    <p:extLst>
      <p:ext uri="{BB962C8B-B14F-4D97-AF65-F5344CB8AC3E}">
        <p14:creationId xmlns:p14="http://schemas.microsoft.com/office/powerpoint/2010/main" val="3489200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On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a:extLst>
              <a:ext uri="{FF2B5EF4-FFF2-40B4-BE49-F238E27FC236}">
                <a16:creationId xmlns:a16="http://schemas.microsoft.com/office/drawing/2014/main" id="{11FA976E-4733-FD7C-A43D-3AA982C4B7A8}"/>
              </a:ext>
            </a:extLst>
          </p:cNvPr>
          <p:cNvSpPr>
            <a:spLocks noGrp="1"/>
          </p:cNvSpPr>
          <p:nvPr>
            <p:ph idx="10"/>
          </p:nvPr>
        </p:nvSpPr>
        <p:spPr>
          <a:xfrm>
            <a:off x="768350" y="6093296"/>
            <a:ext cx="10655300" cy="275560"/>
          </a:xfrm>
        </p:spPr>
        <p:txBody>
          <a:bodyPr/>
          <a:lstStyle>
            <a:lvl1pPr marL="0" indent="0">
              <a:buNone/>
              <a:defRPr sz="1200"/>
            </a:lvl1pPr>
            <a:lvl2pPr>
              <a:defRPr sz="1800"/>
            </a:lvl2pPr>
            <a:lvl3pPr>
              <a:defRPr sz="1800"/>
            </a:lvl3pPr>
            <a:lvl4pPr>
              <a:defRPr sz="1800"/>
            </a:lvl4pPr>
            <a:lvl5pPr>
              <a:defRPr sz="1800"/>
            </a:lvl5pPr>
          </a:lstStyle>
          <a:p>
            <a:pPr lvl="0"/>
            <a:endParaRPr lang="en-US" dirty="0"/>
          </a:p>
        </p:txBody>
      </p:sp>
    </p:spTree>
    <p:extLst>
      <p:ext uri="{BB962C8B-B14F-4D97-AF65-F5344CB8AC3E}">
        <p14:creationId xmlns:p14="http://schemas.microsoft.com/office/powerpoint/2010/main" val="38653625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971675" y="1736726"/>
            <a:ext cx="9451976" cy="4248150"/>
          </a:xfrm>
        </p:spPr>
        <p:txBody>
          <a:bodyPr anchor="t"/>
          <a:lstStyle>
            <a:lvl1pPr marL="0" indent="0" algn="l">
              <a:buNone/>
              <a:defRPr sz="4000"/>
            </a:lvl1pPr>
            <a:lvl2pPr>
              <a:defRPr sz="1800"/>
            </a:lvl2pPr>
            <a:lvl3pPr>
              <a:defRPr sz="1800"/>
            </a:lvl3pPr>
            <a:lvl4pPr>
              <a:defRPr sz="1800"/>
            </a:lvl4pPr>
            <a:lvl5pPr>
              <a:defRPr sz="1800"/>
            </a:lvl5pPr>
          </a:lstStyle>
          <a:p>
            <a:pPr lvl="0"/>
            <a:endParaRPr lang="en-US" dirty="0"/>
          </a:p>
        </p:txBody>
      </p:sp>
      <p:sp>
        <p:nvSpPr>
          <p:cNvPr id="5" name="Content Placeholder 2">
            <a:extLst>
              <a:ext uri="{FF2B5EF4-FFF2-40B4-BE49-F238E27FC236}">
                <a16:creationId xmlns:a16="http://schemas.microsoft.com/office/drawing/2014/main" id="{11FA976E-4733-FD7C-A43D-3AA982C4B7A8}"/>
              </a:ext>
            </a:extLst>
          </p:cNvPr>
          <p:cNvSpPr>
            <a:spLocks noGrp="1"/>
          </p:cNvSpPr>
          <p:nvPr>
            <p:ph idx="10"/>
          </p:nvPr>
        </p:nvSpPr>
        <p:spPr>
          <a:xfrm>
            <a:off x="768350" y="6093296"/>
            <a:ext cx="10655300" cy="275560"/>
          </a:xfrm>
        </p:spPr>
        <p:txBody>
          <a:bodyPr/>
          <a:lstStyle>
            <a:lvl1pPr marL="0" indent="0">
              <a:buNone/>
              <a:defRPr sz="1200"/>
            </a:lvl1pPr>
            <a:lvl2pPr>
              <a:defRPr sz="1800"/>
            </a:lvl2pPr>
            <a:lvl3pPr>
              <a:defRPr sz="1800"/>
            </a:lvl3pPr>
            <a:lvl4pPr>
              <a:defRPr sz="1800"/>
            </a:lvl4pPr>
            <a:lvl5pPr>
              <a:defRPr sz="1800"/>
            </a:lvl5pPr>
          </a:lstStyle>
          <a:p>
            <a:pPr lvl="0"/>
            <a:endParaRPr lang="en-US" dirty="0"/>
          </a:p>
        </p:txBody>
      </p:sp>
      <p:sp>
        <p:nvSpPr>
          <p:cNvPr id="4" name="Ellipse 5">
            <a:extLst>
              <a:ext uri="{FF2B5EF4-FFF2-40B4-BE49-F238E27FC236}">
                <a16:creationId xmlns:a16="http://schemas.microsoft.com/office/drawing/2014/main" id="{B3EEC1CA-DD88-67AB-4A60-10CE897FB656}"/>
              </a:ext>
            </a:extLst>
          </p:cNvPr>
          <p:cNvSpPr/>
          <p:nvPr userDrawn="1"/>
        </p:nvSpPr>
        <p:spPr>
          <a:xfrm>
            <a:off x="768350" y="1720633"/>
            <a:ext cx="720000" cy="720000"/>
          </a:xfrm>
          <a:prstGeom prst="ellipse">
            <a:avLst/>
          </a:prstGeom>
          <a:ln/>
        </p:spPr>
        <p:style>
          <a:lnRef idx="3">
            <a:schemeClr val="lt1"/>
          </a:lnRef>
          <a:fillRef idx="1">
            <a:schemeClr val="accent3"/>
          </a:fillRef>
          <a:effectRef idx="1">
            <a:schemeClr val="accent3"/>
          </a:effectRef>
          <a:fontRef idx="minor">
            <a:schemeClr val="lt1"/>
          </a:fontRef>
        </p:style>
        <p:txBody>
          <a:bodyPr lIns="72000" tIns="540000" rIns="0" bIns="0" rtlCol="0" anchor="ctr"/>
          <a:lstStyle/>
          <a:p>
            <a:r>
              <a:rPr lang="en-US" sz="8000" dirty="0"/>
              <a:t>“</a:t>
            </a:r>
          </a:p>
        </p:txBody>
      </p:sp>
    </p:spTree>
    <p:extLst>
      <p:ext uri="{BB962C8B-B14F-4D97-AF65-F5344CB8AC3E}">
        <p14:creationId xmlns:p14="http://schemas.microsoft.com/office/powerpoint/2010/main" val="1159278884"/>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C5058-DC84-678E-6C3A-978B3D17AB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CFE25C-87FB-7991-E6A4-114B7344900C}"/>
              </a:ext>
            </a:extLst>
          </p:cNvPr>
          <p:cNvSpPr>
            <a:spLocks noGrp="1"/>
          </p:cNvSpPr>
          <p:nvPr>
            <p:ph idx="1"/>
          </p:nvPr>
        </p:nvSpPr>
        <p:spPr>
          <a:xfrm>
            <a:off x="768351" y="1736726"/>
            <a:ext cx="5060949" cy="4248150"/>
          </a:xfrm>
        </p:spPr>
        <p:txBody>
          <a:bodyPr/>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a:extLst>
              <a:ext uri="{FF2B5EF4-FFF2-40B4-BE49-F238E27FC236}">
                <a16:creationId xmlns:a16="http://schemas.microsoft.com/office/drawing/2014/main" id="{390823D1-DC73-8821-0A56-BC9A598FA287}"/>
              </a:ext>
            </a:extLst>
          </p:cNvPr>
          <p:cNvSpPr>
            <a:spLocks noGrp="1"/>
          </p:cNvSpPr>
          <p:nvPr>
            <p:ph idx="10"/>
          </p:nvPr>
        </p:nvSpPr>
        <p:spPr>
          <a:xfrm>
            <a:off x="768350" y="6093296"/>
            <a:ext cx="10655300" cy="275560"/>
          </a:xfrm>
        </p:spPr>
        <p:txBody>
          <a:bodyPr/>
          <a:lstStyle>
            <a:lvl1pPr marL="0" indent="0">
              <a:buNone/>
              <a:defRPr sz="1200"/>
            </a:lvl1pPr>
            <a:lvl2pPr>
              <a:defRPr sz="1800"/>
            </a:lvl2pPr>
            <a:lvl3pPr>
              <a:defRPr sz="1800"/>
            </a:lvl3pPr>
            <a:lvl4pPr>
              <a:defRPr sz="1800"/>
            </a:lvl4pPr>
            <a:lvl5pPr>
              <a:defRPr sz="1800"/>
            </a:lvl5pPr>
          </a:lstStyle>
          <a:p>
            <a:pPr lvl="0"/>
            <a:endParaRPr lang="en-US" dirty="0"/>
          </a:p>
        </p:txBody>
      </p:sp>
      <p:sp>
        <p:nvSpPr>
          <p:cNvPr id="5" name="Content Placeholder 2">
            <a:extLst>
              <a:ext uri="{FF2B5EF4-FFF2-40B4-BE49-F238E27FC236}">
                <a16:creationId xmlns:a16="http://schemas.microsoft.com/office/drawing/2014/main" id="{0B1A6ACB-74DF-7B0C-C28F-BF792C98F8D8}"/>
              </a:ext>
            </a:extLst>
          </p:cNvPr>
          <p:cNvSpPr>
            <a:spLocks noGrp="1"/>
          </p:cNvSpPr>
          <p:nvPr>
            <p:ph idx="11"/>
          </p:nvPr>
        </p:nvSpPr>
        <p:spPr>
          <a:xfrm>
            <a:off x="6362702" y="1736726"/>
            <a:ext cx="5060949" cy="4248150"/>
          </a:xfrm>
        </p:spPr>
        <p:txBody>
          <a:bodyPr/>
          <a:lstStyle>
            <a:lvl1pPr>
              <a:defRPr sz="1800"/>
            </a:lvl1pPr>
            <a:lvl2pPr>
              <a:defRPr sz="18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2966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Just 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54082378"/>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ox">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
            <a:extLst>
              <a:ext uri="{FF2B5EF4-FFF2-40B4-BE49-F238E27FC236}">
                <a16:creationId xmlns:a16="http://schemas.microsoft.com/office/drawing/2014/main" id="{E24554D9-CEB9-43A8-8203-89C7006234F1}"/>
              </a:ext>
            </a:extLst>
          </p:cNvPr>
          <p:cNvSpPr/>
          <p:nvPr userDrawn="1"/>
        </p:nvSpPr>
        <p:spPr>
          <a:xfrm>
            <a:off x="768347" y="1733176"/>
            <a:ext cx="10655302" cy="4635680"/>
          </a:xfrm>
          <a:prstGeom prst="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p>
        </p:txBody>
      </p:sp>
    </p:spTree>
    <p:extLst>
      <p:ext uri="{BB962C8B-B14F-4D97-AF65-F5344CB8AC3E}">
        <p14:creationId xmlns:p14="http://schemas.microsoft.com/office/powerpoint/2010/main" val="3636634987"/>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365487"/>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4CB488F9-E153-6FCF-06F5-CCB817523879}"/>
              </a:ext>
            </a:extLst>
          </p:cNvPr>
          <p:cNvSpPr>
            <a:spLocks noGrp="1"/>
          </p:cNvSpPr>
          <p:nvPr>
            <p:ph type="ftr" sz="quarter" idx="10"/>
          </p:nvPr>
        </p:nvSpPr>
        <p:spPr>
          <a:xfrm>
            <a:off x="334963" y="3886482"/>
            <a:ext cx="8460000" cy="1508400"/>
          </a:xfrm>
          <a:prstGeom prst="roundRect">
            <a:avLst>
              <a:gd name="adj" fmla="val 8932"/>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de-DE" sz="5500">
                <a:solidFill>
                  <a:schemeClr val="tx2"/>
                </a:solidFill>
                <a:latin typeface="Saans  SemiBold" panose="020B0504030103020203" pitchFamily="34" charset="77"/>
                <a:ea typeface="Saans  SemiBold" panose="020B0504030103020203" pitchFamily="34" charset="77"/>
                <a:cs typeface="Saans  SemiBold" panose="020B0504030103020203" pitchFamily="34" charset="77"/>
              </a:defRPr>
            </a:lvl1pPr>
          </a:lstStyle>
          <a:p>
            <a:pPr marL="180000"/>
            <a:r>
              <a:rPr lang="en-US" dirty="0"/>
              <a:t>Enter title (Check guide)</a:t>
            </a:r>
            <a:endParaRPr lang="de-DE" dirty="0"/>
          </a:p>
        </p:txBody>
      </p:sp>
      <p:sp>
        <p:nvSpPr>
          <p:cNvPr id="4" name="Date Placeholder 3">
            <a:extLst>
              <a:ext uri="{FF2B5EF4-FFF2-40B4-BE49-F238E27FC236}">
                <a16:creationId xmlns:a16="http://schemas.microsoft.com/office/drawing/2014/main" id="{BD7D077A-6568-3B3B-A11D-81862A7F2E37}"/>
              </a:ext>
            </a:extLst>
          </p:cNvPr>
          <p:cNvSpPr>
            <a:spLocks noGrp="1"/>
          </p:cNvSpPr>
          <p:nvPr>
            <p:ph type="dt" sz="half" idx="11"/>
          </p:nvPr>
        </p:nvSpPr>
        <p:spPr>
          <a:xfrm>
            <a:off x="2596249" y="3429000"/>
            <a:ext cx="1324849" cy="453513"/>
          </a:xfrm>
          <a:prstGeom prst="roundRect">
            <a:avLst>
              <a:gd name="adj" fmla="val 23493"/>
            </a:avLst>
          </a:prstGeom>
          <a:solidFill>
            <a:schemeClr val="bg1"/>
          </a:solidFill>
        </p:spPr>
        <p:txBody>
          <a:bodyPr/>
          <a:lstStyle>
            <a:lvl1pPr algn="ctr">
              <a:defRPr b="1">
                <a:solidFill>
                  <a:schemeClr val="tx1"/>
                </a:solidFill>
              </a:defRPr>
            </a:lvl1pPr>
          </a:lstStyle>
          <a:p>
            <a:fld id="{F87109D5-63D7-402C-B0D5-770FB6B35E87}" type="datetime1">
              <a:rPr lang="de-DE" smtClean="0"/>
              <a:t>20.06.2025</a:t>
            </a:fld>
            <a:endParaRPr lang="en-US"/>
          </a:p>
        </p:txBody>
      </p:sp>
      <p:pic>
        <p:nvPicPr>
          <p:cNvPr id="5" name="Grafik 9">
            <a:extLst>
              <a:ext uri="{FF2B5EF4-FFF2-40B4-BE49-F238E27FC236}">
                <a16:creationId xmlns:a16="http://schemas.microsoft.com/office/drawing/2014/main" id="{9F17E7B0-12FA-98DF-ACFE-5F47DE5B8FE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6902" y="5271490"/>
            <a:ext cx="6678703" cy="1451690"/>
          </a:xfrm>
          <a:prstGeom prst="rect">
            <a:avLst/>
          </a:prstGeom>
        </p:spPr>
      </p:pic>
      <p:sp>
        <p:nvSpPr>
          <p:cNvPr id="6" name="Text Placeholder 12">
            <a:extLst>
              <a:ext uri="{FF2B5EF4-FFF2-40B4-BE49-F238E27FC236}">
                <a16:creationId xmlns:a16="http://schemas.microsoft.com/office/drawing/2014/main" id="{B25F45BD-217F-2A94-00B8-6239A07A43D2}"/>
              </a:ext>
            </a:extLst>
          </p:cNvPr>
          <p:cNvSpPr>
            <a:spLocks noGrp="1"/>
          </p:cNvSpPr>
          <p:nvPr>
            <p:ph type="body" sz="quarter" idx="13" hasCustomPrompt="1"/>
          </p:nvPr>
        </p:nvSpPr>
        <p:spPr>
          <a:xfrm>
            <a:off x="334963" y="3422650"/>
            <a:ext cx="2261286" cy="459863"/>
          </a:xfrm>
          <a:prstGeom prst="roundRect">
            <a:avLst>
              <a:gd name="adj" fmla="val 24434"/>
            </a:avLst>
          </a:prstGeom>
          <a:solidFill>
            <a:schemeClr val="accent6"/>
          </a:solidFill>
        </p:spPr>
        <p:txBody>
          <a:bodyPr anchor="ctr"/>
          <a:lstStyle>
            <a:lvl1pPr marL="0" indent="0">
              <a:buNone/>
              <a:defRPr lang="en-US" sz="1200" b="1" kern="1200" dirty="0">
                <a:solidFill>
                  <a:schemeClr val="tx1"/>
                </a:solidFill>
                <a:latin typeface="Saans SemiMono  SemiBold" panose="020B0500030103020203" pitchFamily="34" charset="77"/>
                <a:ea typeface="Saans SemiMono  SemiBold" panose="020B0500030103020203" pitchFamily="34" charset="77"/>
                <a:cs typeface="Saans SemiMono  SemiBold" panose="020B0500030103020203" pitchFamily="34" charset="77"/>
              </a:defRPr>
            </a:lvl1pPr>
          </a:lstStyle>
          <a:p>
            <a:pPr lvl="0"/>
            <a:r>
              <a:rPr lang="en-US"/>
              <a:t>Author</a:t>
            </a:r>
          </a:p>
        </p:txBody>
      </p:sp>
    </p:spTree>
    <p:extLst>
      <p:ext uri="{BB962C8B-B14F-4D97-AF65-F5344CB8AC3E}">
        <p14:creationId xmlns:p14="http://schemas.microsoft.com/office/powerpoint/2010/main" val="12096517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_image_1">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4CB488F9-E153-6FCF-06F5-CCB817523879}"/>
              </a:ext>
            </a:extLst>
          </p:cNvPr>
          <p:cNvSpPr>
            <a:spLocks noGrp="1"/>
          </p:cNvSpPr>
          <p:nvPr>
            <p:ph type="ftr" sz="quarter" idx="10"/>
          </p:nvPr>
        </p:nvSpPr>
        <p:spPr>
          <a:xfrm>
            <a:off x="334963" y="3886482"/>
            <a:ext cx="8460000" cy="1508400"/>
          </a:xfrm>
          <a:prstGeom prst="roundRect">
            <a:avLst>
              <a:gd name="adj" fmla="val 8932"/>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de-DE" sz="5500">
                <a:solidFill>
                  <a:schemeClr val="tx2"/>
                </a:solidFill>
                <a:latin typeface="Saans  SemiBold" panose="020B0504030103020203" pitchFamily="34" charset="77"/>
                <a:ea typeface="Saans  SemiBold" panose="020B0504030103020203" pitchFamily="34" charset="77"/>
                <a:cs typeface="Saans  SemiBold" panose="020B0504030103020203" pitchFamily="34" charset="77"/>
              </a:defRPr>
            </a:lvl1pPr>
          </a:lstStyle>
          <a:p>
            <a:pPr marL="180000"/>
            <a:r>
              <a:rPr lang="en-US" dirty="0"/>
              <a:t>Enter title (Check guide)</a:t>
            </a:r>
            <a:endParaRPr lang="de-DE" dirty="0"/>
          </a:p>
        </p:txBody>
      </p:sp>
      <p:sp>
        <p:nvSpPr>
          <p:cNvPr id="4" name="Date Placeholder 3">
            <a:extLst>
              <a:ext uri="{FF2B5EF4-FFF2-40B4-BE49-F238E27FC236}">
                <a16:creationId xmlns:a16="http://schemas.microsoft.com/office/drawing/2014/main" id="{BD7D077A-6568-3B3B-A11D-81862A7F2E37}"/>
              </a:ext>
            </a:extLst>
          </p:cNvPr>
          <p:cNvSpPr>
            <a:spLocks noGrp="1"/>
          </p:cNvSpPr>
          <p:nvPr>
            <p:ph type="dt" sz="half" idx="11"/>
          </p:nvPr>
        </p:nvSpPr>
        <p:spPr>
          <a:xfrm>
            <a:off x="2596249" y="3429000"/>
            <a:ext cx="1324849" cy="453513"/>
          </a:xfrm>
          <a:prstGeom prst="roundRect">
            <a:avLst>
              <a:gd name="adj" fmla="val 23493"/>
            </a:avLst>
          </a:prstGeom>
          <a:solidFill>
            <a:schemeClr val="bg1"/>
          </a:solidFill>
        </p:spPr>
        <p:txBody>
          <a:bodyPr/>
          <a:lstStyle>
            <a:lvl1pPr algn="ctr">
              <a:defRPr b="1">
                <a:solidFill>
                  <a:schemeClr val="tx1"/>
                </a:solidFill>
              </a:defRPr>
            </a:lvl1pPr>
          </a:lstStyle>
          <a:p>
            <a:fld id="{F87109D5-63D7-402C-B0D5-770FB6B35E87}" type="datetime1">
              <a:rPr lang="de-DE" smtClean="0"/>
              <a:t>20.06.2025</a:t>
            </a:fld>
            <a:endParaRPr lang="en-US"/>
          </a:p>
        </p:txBody>
      </p:sp>
      <p:pic>
        <p:nvPicPr>
          <p:cNvPr id="5" name="Grafik 9">
            <a:extLst>
              <a:ext uri="{FF2B5EF4-FFF2-40B4-BE49-F238E27FC236}">
                <a16:creationId xmlns:a16="http://schemas.microsoft.com/office/drawing/2014/main" id="{9F17E7B0-12FA-98DF-ACFE-5F47DE5B8FE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6902" y="5271490"/>
            <a:ext cx="6678703" cy="1451690"/>
          </a:xfrm>
          <a:prstGeom prst="rect">
            <a:avLst/>
          </a:prstGeom>
        </p:spPr>
      </p:pic>
      <p:sp>
        <p:nvSpPr>
          <p:cNvPr id="6" name="Text Placeholder 12">
            <a:extLst>
              <a:ext uri="{FF2B5EF4-FFF2-40B4-BE49-F238E27FC236}">
                <a16:creationId xmlns:a16="http://schemas.microsoft.com/office/drawing/2014/main" id="{B25F45BD-217F-2A94-00B8-6239A07A43D2}"/>
              </a:ext>
            </a:extLst>
          </p:cNvPr>
          <p:cNvSpPr>
            <a:spLocks noGrp="1"/>
          </p:cNvSpPr>
          <p:nvPr>
            <p:ph type="body" sz="quarter" idx="13" hasCustomPrompt="1"/>
          </p:nvPr>
        </p:nvSpPr>
        <p:spPr>
          <a:xfrm>
            <a:off x="334963" y="3422650"/>
            <a:ext cx="2261286" cy="459863"/>
          </a:xfrm>
          <a:prstGeom prst="roundRect">
            <a:avLst>
              <a:gd name="adj" fmla="val 24434"/>
            </a:avLst>
          </a:prstGeom>
          <a:solidFill>
            <a:schemeClr val="accent6"/>
          </a:solidFill>
        </p:spPr>
        <p:txBody>
          <a:bodyPr anchor="ctr"/>
          <a:lstStyle>
            <a:lvl1pPr marL="0" indent="0">
              <a:buNone/>
              <a:defRPr lang="en-US" sz="1200" b="1" kern="1200" dirty="0">
                <a:solidFill>
                  <a:schemeClr val="tx1"/>
                </a:solidFill>
                <a:latin typeface="Saans SemiMono  SemiBold" panose="020B0500030103020203" pitchFamily="34" charset="77"/>
                <a:ea typeface="Saans SemiMono  SemiBold" panose="020B0500030103020203" pitchFamily="34" charset="77"/>
                <a:cs typeface="Saans SemiMono  SemiBold" panose="020B0500030103020203" pitchFamily="34" charset="77"/>
              </a:defRPr>
            </a:lvl1pPr>
          </a:lstStyle>
          <a:p>
            <a:pPr lvl="0"/>
            <a:r>
              <a:rPr lang="en-US"/>
              <a:t>Author</a:t>
            </a:r>
          </a:p>
        </p:txBody>
      </p:sp>
      <p:sp>
        <p:nvSpPr>
          <p:cNvPr id="7" name="Picture Placeholder 6">
            <a:extLst>
              <a:ext uri="{FF2B5EF4-FFF2-40B4-BE49-F238E27FC236}">
                <a16:creationId xmlns:a16="http://schemas.microsoft.com/office/drawing/2014/main" id="{18D6D6CD-A914-900D-49F1-3374016B1BA6}"/>
              </a:ext>
            </a:extLst>
          </p:cNvPr>
          <p:cNvSpPr>
            <a:spLocks noGrp="1"/>
          </p:cNvSpPr>
          <p:nvPr>
            <p:ph type="pic" sz="quarter" idx="14"/>
          </p:nvPr>
        </p:nvSpPr>
        <p:spPr>
          <a:xfrm>
            <a:off x="4563035" y="260350"/>
            <a:ext cx="7294003" cy="2455956"/>
          </a:xfrm>
          <a:prstGeom prst="roundRect">
            <a:avLst>
              <a:gd name="adj" fmla="val 5351"/>
            </a:avLst>
          </a:prstGeom>
          <a:noFill/>
        </p:spPr>
        <p:txBody>
          <a:bodyPr anchor="ctr"/>
          <a:lstStyle>
            <a:lvl1pPr algn="ctr">
              <a:defRPr/>
            </a:lvl1pPr>
          </a:lstStyle>
          <a:p>
            <a:endParaRPr lang="en-US"/>
          </a:p>
        </p:txBody>
      </p:sp>
    </p:spTree>
    <p:extLst>
      <p:ext uri="{BB962C8B-B14F-4D97-AF65-F5344CB8AC3E}">
        <p14:creationId xmlns:p14="http://schemas.microsoft.com/office/powerpoint/2010/main" val="226606240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theme" Target="../theme/theme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3CE73A-0721-69F3-CBE2-78760625EB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67CDC23-08C4-A47D-F87A-4D8E8CE072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A8AD5A-2DB4-A6CC-50B7-58E43665B4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54BC12B-ADA7-430D-8EB6-547E0069BAB8}" type="datetimeFigureOut">
              <a:rPr lang="en-US" smtClean="0"/>
              <a:t>6/20/2025</a:t>
            </a:fld>
            <a:endParaRPr lang="en-US"/>
          </a:p>
        </p:txBody>
      </p:sp>
      <p:sp>
        <p:nvSpPr>
          <p:cNvPr id="5" name="Footer Placeholder 4">
            <a:extLst>
              <a:ext uri="{FF2B5EF4-FFF2-40B4-BE49-F238E27FC236}">
                <a16:creationId xmlns:a16="http://schemas.microsoft.com/office/drawing/2014/main" id="{ACD809D1-1853-A045-FCB8-C0EDDC4598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70F9071-E999-B7F9-D241-597A7DA37F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4D51A75-FA7D-40E0-A4C6-124AF60517F0}" type="slidenum">
              <a:rPr lang="en-US" smtClean="0"/>
              <a:t>‹#›</a:t>
            </a:fld>
            <a:endParaRPr lang="en-US"/>
          </a:p>
        </p:txBody>
      </p:sp>
    </p:spTree>
    <p:extLst>
      <p:ext uri="{BB962C8B-B14F-4D97-AF65-F5344CB8AC3E}">
        <p14:creationId xmlns:p14="http://schemas.microsoft.com/office/powerpoint/2010/main" val="1944080253"/>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351" y="489144"/>
            <a:ext cx="10655300" cy="959637"/>
          </a:xfrm>
          <a:prstGeom prst="rect">
            <a:avLst/>
          </a:prstGeom>
        </p:spPr>
        <p:txBody>
          <a:bodyPr vert="horz" lIns="0" tIns="0" rIns="0" bIns="0" rtlCol="0" anchor="t" anchorCtr="0">
            <a:noAutofit/>
          </a:bodyPr>
          <a:lstStyle/>
          <a:p>
            <a:r>
              <a:rPr lang="de-DE"/>
              <a:t>Mastertitelformat bearbeiten</a:t>
            </a:r>
            <a:endParaRPr lang="en-US"/>
          </a:p>
        </p:txBody>
      </p:sp>
      <p:sp>
        <p:nvSpPr>
          <p:cNvPr id="3" name="Text Placeholder 2"/>
          <p:cNvSpPr>
            <a:spLocks noGrp="1"/>
          </p:cNvSpPr>
          <p:nvPr>
            <p:ph type="body" idx="1"/>
          </p:nvPr>
        </p:nvSpPr>
        <p:spPr>
          <a:xfrm>
            <a:off x="768351" y="1736726"/>
            <a:ext cx="10655300" cy="4248150"/>
          </a:xfrm>
          <a:prstGeom prst="rect">
            <a:avLst/>
          </a:prstGeom>
        </p:spPr>
        <p:txBody>
          <a:bodyPr vert="horz" lIns="0" tIns="0" rIns="0" bIns="0" rtlCol="0" anchor="t" anchorCtr="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20" name="Abgerundetes Rechteck 19">
            <a:extLst>
              <a:ext uri="{FF2B5EF4-FFF2-40B4-BE49-F238E27FC236}">
                <a16:creationId xmlns:a16="http://schemas.microsoft.com/office/drawing/2014/main" id="{E71EFAFE-B730-1FB0-2F46-3952364E46C9}"/>
              </a:ext>
            </a:extLst>
          </p:cNvPr>
          <p:cNvSpPr/>
          <p:nvPr userDrawn="1"/>
        </p:nvSpPr>
        <p:spPr>
          <a:xfrm>
            <a:off x="1301751" y="6392564"/>
            <a:ext cx="10555288" cy="413146"/>
          </a:xfrm>
          <a:prstGeom prst="roundRect">
            <a:avLst>
              <a:gd name="adj" fmla="val 14947"/>
            </a:avLst>
          </a:prstGeom>
          <a:solidFill>
            <a:srgbClr val="A4B1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6000"/>
            <a:endParaRPr lang="de-DE" sz="1000" b="1">
              <a:solidFill>
                <a:schemeClr val="tx1"/>
              </a:solidFill>
              <a:latin typeface="Saans SemiMono  SemiBold" panose="020B0500030103020203" pitchFamily="34" charset="77"/>
              <a:ea typeface="Saans SemiMono  SemiBold" panose="020B0500030103020203" pitchFamily="34" charset="77"/>
              <a:cs typeface="Saans SemiMono  SemiBold" panose="020B0500030103020203" pitchFamily="34" charset="77"/>
            </a:endParaRPr>
          </a:p>
        </p:txBody>
      </p:sp>
      <p:pic>
        <p:nvPicPr>
          <p:cNvPr id="21" name="Grafik 20" descr="Ein Bild, das Text, Schrift, Screenshot, Grafiken enthält.&#10;&#10;KI-generierte Inhalte können fehlerhaft sein.">
            <a:extLst>
              <a:ext uri="{FF2B5EF4-FFF2-40B4-BE49-F238E27FC236}">
                <a16:creationId xmlns:a16="http://schemas.microsoft.com/office/drawing/2014/main" id="{C8AB9FE8-DC3F-01CB-16CF-65169415E512}"/>
              </a:ext>
            </a:extLst>
          </p:cNvPr>
          <p:cNvPicPr>
            <a:picLocks noChangeAspect="1"/>
          </p:cNvPicPr>
          <p:nvPr userDrawn="1"/>
        </p:nvPicPr>
        <p:blipFill>
          <a:blip r:embed="rId8"/>
          <a:stretch>
            <a:fillRect/>
          </a:stretch>
        </p:blipFill>
        <p:spPr>
          <a:xfrm>
            <a:off x="295275" y="6350826"/>
            <a:ext cx="1052650" cy="496623"/>
          </a:xfrm>
          <a:prstGeom prst="rect">
            <a:avLst/>
          </a:prstGeom>
        </p:spPr>
      </p:pic>
      <p:sp>
        <p:nvSpPr>
          <p:cNvPr id="22" name="Foliennummernplatzhalter 6">
            <a:extLst>
              <a:ext uri="{FF2B5EF4-FFF2-40B4-BE49-F238E27FC236}">
                <a16:creationId xmlns:a16="http://schemas.microsoft.com/office/drawing/2014/main" id="{12CD9935-D698-8C42-ADBD-0B4104BDACFB}"/>
              </a:ext>
            </a:extLst>
          </p:cNvPr>
          <p:cNvSpPr txBox="1">
            <a:spLocks/>
          </p:cNvSpPr>
          <p:nvPr userDrawn="1"/>
        </p:nvSpPr>
        <p:spPr>
          <a:xfrm>
            <a:off x="10527205" y="6417337"/>
            <a:ext cx="1259699" cy="363600"/>
          </a:xfrm>
          <a:prstGeom prst="rect">
            <a:avLst/>
          </a:prstGeom>
        </p:spPr>
        <p:txBody>
          <a:bodyPr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B7DB693B-D066-B846-82C9-831FAB6BD5B1}" type="slidenum">
              <a:rPr lang="de-DE" sz="1000" b="1" smtClean="0">
                <a:latin typeface="Saans SemiMono  SemiBold" panose="020B0500030103020203" pitchFamily="34" charset="77"/>
                <a:ea typeface="Saans SemiMono  SemiBold" panose="020B0500030103020203" pitchFamily="34" charset="77"/>
                <a:cs typeface="Saans SemiMono  SemiBold" panose="020B0500030103020203" pitchFamily="34" charset="77"/>
              </a:rPr>
              <a:pPr algn="r"/>
              <a:t>‹#›</a:t>
            </a:fld>
            <a:endParaRPr lang="de-DE" sz="1000" b="1">
              <a:latin typeface="Saans SemiMono  SemiBold" panose="020B0500030103020203" pitchFamily="34" charset="77"/>
              <a:ea typeface="Saans SemiMono  SemiBold" panose="020B0500030103020203" pitchFamily="34" charset="77"/>
              <a:cs typeface="Saans SemiMono  SemiBold" panose="020B0500030103020203" pitchFamily="34" charset="77"/>
            </a:endParaRPr>
          </a:p>
        </p:txBody>
      </p:sp>
      <p:sp>
        <p:nvSpPr>
          <p:cNvPr id="27" name="TextBox 26">
            <a:extLst>
              <a:ext uri="{FF2B5EF4-FFF2-40B4-BE49-F238E27FC236}">
                <a16:creationId xmlns:a16="http://schemas.microsoft.com/office/drawing/2014/main" id="{E7FE3095-789B-E2F4-CCC0-C100C2E76C1B}"/>
              </a:ext>
            </a:extLst>
          </p:cNvPr>
          <p:cNvSpPr txBox="1"/>
          <p:nvPr userDrawn="1"/>
        </p:nvSpPr>
        <p:spPr>
          <a:xfrm>
            <a:off x="1395644" y="6476026"/>
            <a:ext cx="7016664" cy="246221"/>
          </a:xfrm>
          <a:prstGeom prst="rect">
            <a:avLst/>
          </a:prstGeom>
          <a:noFill/>
        </p:spPr>
        <p:txBody>
          <a:bodyPr wrap="none" rtlCol="0">
            <a:spAutoFit/>
          </a:bodyPr>
          <a:lstStyle/>
          <a:p>
            <a:pPr lvl="0" algn="l"/>
            <a:r>
              <a:rPr lang="en-US" sz="1000" b="1" cap="none" spc="50" baseline="0" noProof="0" dirty="0">
                <a:solidFill>
                  <a:schemeClr val="tx1"/>
                </a:solidFill>
                <a:latin typeface="+mn-lt"/>
              </a:rPr>
              <a:t>Collaborative Lab – Creating Teaching Tools | EURO Workshop on Education, Leeds, 21.06.2025</a:t>
            </a:r>
          </a:p>
        </p:txBody>
      </p:sp>
    </p:spTree>
    <p:extLst>
      <p:ext uri="{BB962C8B-B14F-4D97-AF65-F5344CB8AC3E}">
        <p14:creationId xmlns:p14="http://schemas.microsoft.com/office/powerpoint/2010/main" val="175320941"/>
      </p:ext>
    </p:extLst>
  </p:cSld>
  <p:clrMap bg1="lt1" tx1="dk1" bg2="lt2" tx2="dk2" accent1="accent1" accent2="accent2" accent3="accent3" accent4="accent4" accent5="accent5" accent6="accent6" hlink="hlink" folHlink="folHlink"/>
  <p:sldLayoutIdLst>
    <p:sldLayoutId id="2147483675" r:id="rId1"/>
    <p:sldLayoutId id="2147483680" r:id="rId2"/>
    <p:sldLayoutId id="2147483679" r:id="rId3"/>
    <p:sldLayoutId id="2147483673" r:id="rId4"/>
    <p:sldLayoutId id="2147483678" r:id="rId5"/>
    <p:sldLayoutId id="2147483667" r:id="rId6"/>
  </p:sldLayoutIdLst>
  <p:hf hdr="0" dt="0"/>
  <p:txStyles>
    <p:titleStyle>
      <a:lvl1pPr algn="l" defTabSz="914400" rtl="0" eaLnBrk="1" latinLnBrk="0" hangingPunct="1">
        <a:lnSpc>
          <a:spcPct val="100000"/>
        </a:lnSpc>
        <a:spcBef>
          <a:spcPct val="0"/>
        </a:spcBef>
        <a:buNone/>
        <a:defRPr sz="2000" b="1" kern="1200" cap="all" spc="100" baseline="0">
          <a:solidFill>
            <a:srgbClr val="EB2800"/>
          </a:solidFill>
          <a:latin typeface="+mn-lt"/>
          <a:ea typeface="+mj-ea"/>
          <a:cs typeface="+mj-cs"/>
        </a:defRPr>
      </a:lvl1pPr>
    </p:titleStyle>
    <p:bodyStyle>
      <a:lvl1pPr marL="266700" indent="-266700" algn="l" defTabSz="914400" rtl="0" eaLnBrk="1" latinLnBrk="0" hangingPunct="1">
        <a:lnSpc>
          <a:spcPct val="110000"/>
        </a:lnSpc>
        <a:spcBef>
          <a:spcPts val="0"/>
        </a:spcBef>
        <a:buFont typeface="Wingdings" panose="05000000000000000000" pitchFamily="2" charset="2"/>
        <a:buChar char=""/>
        <a:defRPr sz="1400" kern="1200" spc="20" baseline="0">
          <a:solidFill>
            <a:schemeClr val="tx1"/>
          </a:solidFill>
          <a:latin typeface="+mn-lt"/>
          <a:ea typeface="+mn-ea"/>
          <a:cs typeface="+mn-cs"/>
        </a:defRPr>
      </a:lvl1pPr>
      <a:lvl2pPr marL="541338" indent="-274638" algn="l" defTabSz="914400" rtl="0" eaLnBrk="1" latinLnBrk="0" hangingPunct="1">
        <a:lnSpc>
          <a:spcPct val="110000"/>
        </a:lnSpc>
        <a:spcBef>
          <a:spcPts val="0"/>
        </a:spcBef>
        <a:buFont typeface="Wingdings" panose="05000000000000000000" pitchFamily="2" charset="2"/>
        <a:buChar char=""/>
        <a:defRPr sz="1400" kern="1200" spc="20" baseline="0">
          <a:solidFill>
            <a:schemeClr val="tx1"/>
          </a:solidFill>
          <a:latin typeface="+mn-lt"/>
          <a:ea typeface="+mn-ea"/>
          <a:cs typeface="+mn-cs"/>
        </a:defRPr>
      </a:lvl2pPr>
      <a:lvl3pPr marL="808038" indent="-266700" algn="l" defTabSz="914400" rtl="0" eaLnBrk="1" latinLnBrk="0" hangingPunct="1">
        <a:lnSpc>
          <a:spcPct val="110000"/>
        </a:lnSpc>
        <a:spcBef>
          <a:spcPts val="0"/>
        </a:spcBef>
        <a:buFont typeface="Wingdings" panose="05000000000000000000" pitchFamily="2" charset="2"/>
        <a:buChar char=""/>
        <a:defRPr sz="1400" kern="1200" spc="10" baseline="0">
          <a:solidFill>
            <a:schemeClr val="tx1"/>
          </a:solidFill>
          <a:latin typeface="+mn-lt"/>
          <a:ea typeface="+mn-ea"/>
          <a:cs typeface="+mn-cs"/>
        </a:defRPr>
      </a:lvl3pPr>
      <a:lvl4pPr marL="1074738" indent="-266700" algn="l" defTabSz="914400" rtl="0" eaLnBrk="1" latinLnBrk="0" hangingPunct="1">
        <a:lnSpc>
          <a:spcPct val="110000"/>
        </a:lnSpc>
        <a:spcBef>
          <a:spcPts val="0"/>
        </a:spcBef>
        <a:buFont typeface="Wingdings" panose="05000000000000000000" pitchFamily="2" charset="2"/>
        <a:buChar char=""/>
        <a:defRPr sz="1400" kern="1200" spc="10" baseline="0">
          <a:solidFill>
            <a:schemeClr val="tx1"/>
          </a:solidFill>
          <a:latin typeface="+mn-lt"/>
          <a:ea typeface="+mn-ea"/>
          <a:cs typeface="+mn-cs"/>
        </a:defRPr>
      </a:lvl4pPr>
      <a:lvl5pPr marL="1341438" indent="-266700" algn="l" defTabSz="914400" rtl="0" eaLnBrk="1" latinLnBrk="0" hangingPunct="1">
        <a:lnSpc>
          <a:spcPct val="110000"/>
        </a:lnSpc>
        <a:spcBef>
          <a:spcPts val="0"/>
        </a:spcBef>
        <a:buFont typeface="Wingdings" panose="05000000000000000000" pitchFamily="2" charset="2"/>
        <a:buChar char=""/>
        <a:defRPr sz="1400" kern="1200" spc="1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94" userDrawn="1">
          <p15:clr>
            <a:srgbClr val="F26B43"/>
          </p15:clr>
        </p15:guide>
        <p15:guide id="2" pos="3931" userDrawn="1">
          <p15:clr>
            <a:srgbClr val="F26B43"/>
          </p15:clr>
        </p15:guide>
        <p15:guide id="3" pos="3749" userDrawn="1">
          <p15:clr>
            <a:srgbClr val="F26B43"/>
          </p15:clr>
        </p15:guide>
        <p15:guide id="4" pos="484" userDrawn="1">
          <p15:clr>
            <a:srgbClr val="F26B43"/>
          </p15:clr>
        </p15:guide>
        <p15:guide id="5" pos="7196" userDrawn="1">
          <p15:clr>
            <a:srgbClr val="F26B43"/>
          </p15:clr>
        </p15:guide>
        <p15:guide id="6" orient="horz" pos="4088" userDrawn="1">
          <p15:clr>
            <a:srgbClr val="F26B43"/>
          </p15:clr>
        </p15:guide>
        <p15:guide id="7" orient="horz" pos="3770" userDrawn="1">
          <p15:clr>
            <a:srgbClr val="F26B43"/>
          </p15:clr>
        </p15:guide>
        <p15:guide id="8" orient="horz" pos="79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2B3E315F-38D8-5ECA-CACF-7D7F1F57F29C}"/>
              </a:ext>
            </a:extLst>
          </p:cNvPr>
          <p:cNvGrpSpPr/>
          <p:nvPr userDrawn="1"/>
        </p:nvGrpSpPr>
        <p:grpSpPr>
          <a:xfrm>
            <a:off x="-657709" y="0"/>
            <a:ext cx="13507419" cy="5124919"/>
            <a:chOff x="-657709" y="0"/>
            <a:chExt cx="13507419" cy="5124919"/>
          </a:xfrm>
        </p:grpSpPr>
        <p:sp>
          <p:nvSpPr>
            <p:cNvPr id="51" name="Rechteck 5">
              <a:extLst>
                <a:ext uri="{FF2B5EF4-FFF2-40B4-BE49-F238E27FC236}">
                  <a16:creationId xmlns:a16="http://schemas.microsoft.com/office/drawing/2014/main" id="{87060648-C226-1007-CE49-780B88734EB6}"/>
                </a:ext>
              </a:extLst>
            </p:cNvPr>
            <p:cNvSpPr/>
            <p:nvPr userDrawn="1"/>
          </p:nvSpPr>
          <p:spPr>
            <a:xfrm>
              <a:off x="-657709" y="0"/>
              <a:ext cx="515319" cy="48044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hteck 2">
              <a:extLst>
                <a:ext uri="{FF2B5EF4-FFF2-40B4-BE49-F238E27FC236}">
                  <a16:creationId xmlns:a16="http://schemas.microsoft.com/office/drawing/2014/main" id="{3648EA26-1930-448D-E099-5719B49018D6}"/>
                </a:ext>
              </a:extLst>
            </p:cNvPr>
            <p:cNvSpPr/>
            <p:nvPr userDrawn="1"/>
          </p:nvSpPr>
          <p:spPr>
            <a:xfrm>
              <a:off x="-657709" y="580559"/>
              <a:ext cx="515319" cy="48044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hteck 3">
              <a:extLst>
                <a:ext uri="{FF2B5EF4-FFF2-40B4-BE49-F238E27FC236}">
                  <a16:creationId xmlns:a16="http://schemas.microsoft.com/office/drawing/2014/main" id="{41E39993-FC71-2056-072A-0119E5288FDE}"/>
                </a:ext>
              </a:extLst>
            </p:cNvPr>
            <p:cNvSpPr/>
            <p:nvPr userDrawn="1"/>
          </p:nvSpPr>
          <p:spPr>
            <a:xfrm>
              <a:off x="-657709" y="1161117"/>
              <a:ext cx="515319" cy="480447"/>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1">
              <a:extLst>
                <a:ext uri="{FF2B5EF4-FFF2-40B4-BE49-F238E27FC236}">
                  <a16:creationId xmlns:a16="http://schemas.microsoft.com/office/drawing/2014/main" id="{B4AFCAD2-B4F2-C302-EE7F-9FF62AB8F4CF}"/>
                </a:ext>
              </a:extLst>
            </p:cNvPr>
            <p:cNvSpPr/>
            <p:nvPr userDrawn="1"/>
          </p:nvSpPr>
          <p:spPr>
            <a:xfrm>
              <a:off x="-657709" y="1741677"/>
              <a:ext cx="515319" cy="4804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6">
              <a:extLst>
                <a:ext uri="{FF2B5EF4-FFF2-40B4-BE49-F238E27FC236}">
                  <a16:creationId xmlns:a16="http://schemas.microsoft.com/office/drawing/2014/main" id="{398939DC-6ABB-51F8-C4FB-1271B79A6793}"/>
                </a:ext>
              </a:extLst>
            </p:cNvPr>
            <p:cNvSpPr/>
            <p:nvPr userDrawn="1"/>
          </p:nvSpPr>
          <p:spPr>
            <a:xfrm>
              <a:off x="-657709" y="2322236"/>
              <a:ext cx="515319" cy="480447"/>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7">
              <a:extLst>
                <a:ext uri="{FF2B5EF4-FFF2-40B4-BE49-F238E27FC236}">
                  <a16:creationId xmlns:a16="http://schemas.microsoft.com/office/drawing/2014/main" id="{078EE0B5-8A03-FD1A-6470-3521985A1313}"/>
                </a:ext>
              </a:extLst>
            </p:cNvPr>
            <p:cNvSpPr/>
            <p:nvPr userDrawn="1"/>
          </p:nvSpPr>
          <p:spPr>
            <a:xfrm>
              <a:off x="-657709" y="2902795"/>
              <a:ext cx="515319" cy="480447"/>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8">
              <a:extLst>
                <a:ext uri="{FF2B5EF4-FFF2-40B4-BE49-F238E27FC236}">
                  <a16:creationId xmlns:a16="http://schemas.microsoft.com/office/drawing/2014/main" id="{D0B08194-EBAA-227D-7158-4491EA2C8552}"/>
                </a:ext>
              </a:extLst>
            </p:cNvPr>
            <p:cNvSpPr/>
            <p:nvPr userDrawn="1"/>
          </p:nvSpPr>
          <p:spPr>
            <a:xfrm>
              <a:off x="-657709" y="3483354"/>
              <a:ext cx="515319" cy="480447"/>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hteck 7">
              <a:extLst>
                <a:ext uri="{FF2B5EF4-FFF2-40B4-BE49-F238E27FC236}">
                  <a16:creationId xmlns:a16="http://schemas.microsoft.com/office/drawing/2014/main" id="{37CF828D-C128-E252-1B0E-8558876F0C76}"/>
                </a:ext>
              </a:extLst>
            </p:cNvPr>
            <p:cNvSpPr/>
            <p:nvPr userDrawn="1"/>
          </p:nvSpPr>
          <p:spPr>
            <a:xfrm>
              <a:off x="-657709" y="4063913"/>
              <a:ext cx="515319" cy="480447"/>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hteck 8">
              <a:extLst>
                <a:ext uri="{FF2B5EF4-FFF2-40B4-BE49-F238E27FC236}">
                  <a16:creationId xmlns:a16="http://schemas.microsoft.com/office/drawing/2014/main" id="{921CA15B-E671-A15B-F397-6901D6D84B4C}"/>
                </a:ext>
              </a:extLst>
            </p:cNvPr>
            <p:cNvSpPr/>
            <p:nvPr userDrawn="1"/>
          </p:nvSpPr>
          <p:spPr>
            <a:xfrm>
              <a:off x="-657709" y="4644472"/>
              <a:ext cx="515319" cy="480447"/>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hteck 5">
              <a:extLst>
                <a:ext uri="{FF2B5EF4-FFF2-40B4-BE49-F238E27FC236}">
                  <a16:creationId xmlns:a16="http://schemas.microsoft.com/office/drawing/2014/main" id="{0106B3F3-5EA9-F1A1-E15A-B0038E2B9AB2}"/>
                </a:ext>
              </a:extLst>
            </p:cNvPr>
            <p:cNvSpPr/>
            <p:nvPr userDrawn="1"/>
          </p:nvSpPr>
          <p:spPr>
            <a:xfrm>
              <a:off x="12334391" y="0"/>
              <a:ext cx="515319" cy="480447"/>
            </a:xfrm>
            <a:prstGeom prst="rect">
              <a:avLst/>
            </a:prstGeom>
            <a:solidFill>
              <a:srgbClr val="F5938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hteck 2">
              <a:extLst>
                <a:ext uri="{FF2B5EF4-FFF2-40B4-BE49-F238E27FC236}">
                  <a16:creationId xmlns:a16="http://schemas.microsoft.com/office/drawing/2014/main" id="{EFFC8E58-6648-24F3-C390-1798129BBF06}"/>
                </a:ext>
              </a:extLst>
            </p:cNvPr>
            <p:cNvSpPr/>
            <p:nvPr userDrawn="1"/>
          </p:nvSpPr>
          <p:spPr>
            <a:xfrm>
              <a:off x="12334391" y="580559"/>
              <a:ext cx="515319" cy="480447"/>
            </a:xfrm>
            <a:prstGeom prst="rect">
              <a:avLst/>
            </a:prstGeom>
            <a:solidFill>
              <a:srgbClr val="91919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hteck 3">
              <a:extLst>
                <a:ext uri="{FF2B5EF4-FFF2-40B4-BE49-F238E27FC236}">
                  <a16:creationId xmlns:a16="http://schemas.microsoft.com/office/drawing/2014/main" id="{01DD9A92-9CB9-F733-301E-B66B9AAB094A}"/>
                </a:ext>
              </a:extLst>
            </p:cNvPr>
            <p:cNvSpPr/>
            <p:nvPr userDrawn="1"/>
          </p:nvSpPr>
          <p:spPr>
            <a:xfrm>
              <a:off x="12334391" y="1161117"/>
              <a:ext cx="515319" cy="480447"/>
            </a:xfrm>
            <a:prstGeom prst="rect">
              <a:avLst/>
            </a:prstGeom>
            <a:solidFill>
              <a:srgbClr val="B1809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hteck 1">
              <a:extLst>
                <a:ext uri="{FF2B5EF4-FFF2-40B4-BE49-F238E27FC236}">
                  <a16:creationId xmlns:a16="http://schemas.microsoft.com/office/drawing/2014/main" id="{383CD6B7-83FA-70C0-EE93-1723D700F522}"/>
                </a:ext>
              </a:extLst>
            </p:cNvPr>
            <p:cNvSpPr/>
            <p:nvPr userDrawn="1"/>
          </p:nvSpPr>
          <p:spPr>
            <a:xfrm>
              <a:off x="12334391" y="1741677"/>
              <a:ext cx="515319" cy="480447"/>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hteck 6">
              <a:extLst>
                <a:ext uri="{FF2B5EF4-FFF2-40B4-BE49-F238E27FC236}">
                  <a16:creationId xmlns:a16="http://schemas.microsoft.com/office/drawing/2014/main" id="{3546CFAB-D558-B4A5-9351-F391961F31BF}"/>
                </a:ext>
              </a:extLst>
            </p:cNvPr>
            <p:cNvSpPr/>
            <p:nvPr userDrawn="1"/>
          </p:nvSpPr>
          <p:spPr>
            <a:xfrm>
              <a:off x="12334391" y="2322236"/>
              <a:ext cx="515319" cy="480447"/>
            </a:xfrm>
            <a:prstGeom prst="rect">
              <a:avLst/>
            </a:prstGeom>
            <a:solidFill>
              <a:srgbClr val="ACEF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hteck 7">
              <a:extLst>
                <a:ext uri="{FF2B5EF4-FFF2-40B4-BE49-F238E27FC236}">
                  <a16:creationId xmlns:a16="http://schemas.microsoft.com/office/drawing/2014/main" id="{28E4ADC7-7CA2-E691-5566-A673E0B223A6}"/>
                </a:ext>
              </a:extLst>
            </p:cNvPr>
            <p:cNvSpPr/>
            <p:nvPr userDrawn="1"/>
          </p:nvSpPr>
          <p:spPr>
            <a:xfrm>
              <a:off x="12334391" y="2902795"/>
              <a:ext cx="515319" cy="480447"/>
            </a:xfrm>
            <a:prstGeom prst="rect">
              <a:avLst/>
            </a:prstGeom>
            <a:solidFill>
              <a:srgbClr val="A4B1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hteck 8">
              <a:extLst>
                <a:ext uri="{FF2B5EF4-FFF2-40B4-BE49-F238E27FC236}">
                  <a16:creationId xmlns:a16="http://schemas.microsoft.com/office/drawing/2014/main" id="{D19727FC-A623-CACD-4DC0-75C3F7EE2112}"/>
                </a:ext>
              </a:extLst>
            </p:cNvPr>
            <p:cNvSpPr/>
            <p:nvPr userDrawn="1"/>
          </p:nvSpPr>
          <p:spPr>
            <a:xfrm>
              <a:off x="12334391" y="3483354"/>
              <a:ext cx="515319" cy="480447"/>
            </a:xfrm>
            <a:prstGeom prst="rect">
              <a:avLst/>
            </a:prstGeom>
            <a:solidFill>
              <a:srgbClr val="CBEB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hteck 7">
              <a:extLst>
                <a:ext uri="{FF2B5EF4-FFF2-40B4-BE49-F238E27FC236}">
                  <a16:creationId xmlns:a16="http://schemas.microsoft.com/office/drawing/2014/main" id="{434E1E40-0F3D-6106-F472-FDC8FA30117E}"/>
                </a:ext>
              </a:extLst>
            </p:cNvPr>
            <p:cNvSpPr/>
            <p:nvPr userDrawn="1"/>
          </p:nvSpPr>
          <p:spPr>
            <a:xfrm>
              <a:off x="12334391" y="4063913"/>
              <a:ext cx="515319" cy="480447"/>
            </a:xfrm>
            <a:prstGeom prst="rect">
              <a:avLst/>
            </a:prstGeom>
            <a:solidFill>
              <a:srgbClr val="FFE79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hteck 8">
              <a:extLst>
                <a:ext uri="{FF2B5EF4-FFF2-40B4-BE49-F238E27FC236}">
                  <a16:creationId xmlns:a16="http://schemas.microsoft.com/office/drawing/2014/main" id="{69173589-1CEA-7C18-E15B-1673DF02B092}"/>
                </a:ext>
              </a:extLst>
            </p:cNvPr>
            <p:cNvSpPr/>
            <p:nvPr userDrawn="1"/>
          </p:nvSpPr>
          <p:spPr>
            <a:xfrm>
              <a:off x="12334391" y="4644472"/>
              <a:ext cx="515319" cy="480447"/>
            </a:xfrm>
            <a:prstGeom prst="rect">
              <a:avLst/>
            </a:prstGeom>
            <a:solidFill>
              <a:srgbClr val="FFAA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Footer Placeholder 1">
            <a:extLst>
              <a:ext uri="{FF2B5EF4-FFF2-40B4-BE49-F238E27FC236}">
                <a16:creationId xmlns:a16="http://schemas.microsoft.com/office/drawing/2014/main" id="{2290367D-A6CA-8033-3884-97DEBB73A198}"/>
              </a:ext>
            </a:extLst>
          </p:cNvPr>
          <p:cNvSpPr>
            <a:spLocks noGrp="1"/>
          </p:cNvSpPr>
          <p:nvPr>
            <p:ph type="ftr" sz="quarter" idx="3"/>
          </p:nvPr>
        </p:nvSpPr>
        <p:spPr>
          <a:xfrm>
            <a:off x="1366634" y="6210072"/>
            <a:ext cx="4114800" cy="365125"/>
          </a:xfrm>
          <a:prstGeom prst="rect">
            <a:avLst/>
          </a:prstGeom>
        </p:spPr>
        <p:txBody>
          <a:bodyPr vert="horz" lIns="91440" tIns="45720" rIns="91440" bIns="45720" rtlCol="0" anchor="ctr"/>
          <a:lstStyle>
            <a:lvl1pPr>
              <a:defRPr lang="en-US" sz="1000" b="1">
                <a:latin typeface="Saans SemiMono  SemiBold" panose="020B0500030103020203" pitchFamily="34" charset="77"/>
                <a:ea typeface="Saans SemiMono  SemiBold" panose="020B0500030103020203" pitchFamily="34" charset="77"/>
                <a:cs typeface="Saans SemiMono  SemiBold" panose="020B0500030103020203" pitchFamily="34" charset="77"/>
              </a:defRPr>
            </a:lvl1pPr>
          </a:lstStyle>
          <a:p>
            <a:r>
              <a:rPr lang="de-DE" dirty="0" err="1"/>
              <a:t>Footnote</a:t>
            </a:r>
            <a:endParaRPr lang="de-DE" dirty="0"/>
          </a:p>
        </p:txBody>
      </p:sp>
      <p:sp>
        <p:nvSpPr>
          <p:cNvPr id="3" name="Date Placeholder 2">
            <a:extLst>
              <a:ext uri="{FF2B5EF4-FFF2-40B4-BE49-F238E27FC236}">
                <a16:creationId xmlns:a16="http://schemas.microsoft.com/office/drawing/2014/main" id="{CEED8763-A848-7B4F-F4F0-BDA7016DCA9F}"/>
              </a:ext>
            </a:extLst>
          </p:cNvPr>
          <p:cNvSpPr>
            <a:spLocks noGrp="1"/>
          </p:cNvSpPr>
          <p:nvPr>
            <p:ph type="dt" sz="half" idx="2"/>
          </p:nvPr>
        </p:nvSpPr>
        <p:spPr>
          <a:xfrm>
            <a:off x="838200" y="2802683"/>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29555DB-F6E4-45CD-9F90-71E99890B2D6}" type="datetime1">
              <a:rPr lang="de-DE" smtClean="0"/>
              <a:t>20.06.2025</a:t>
            </a:fld>
            <a:endParaRPr lang="en-US"/>
          </a:p>
        </p:txBody>
      </p:sp>
    </p:spTree>
    <p:extLst>
      <p:ext uri="{BB962C8B-B14F-4D97-AF65-F5344CB8AC3E}">
        <p14:creationId xmlns:p14="http://schemas.microsoft.com/office/powerpoint/2010/main" val="3342202319"/>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11">
          <p15:clr>
            <a:srgbClr val="F26B43"/>
          </p15:clr>
        </p15:guide>
        <p15:guide id="2" pos="7469">
          <p15:clr>
            <a:srgbClr val="F26B43"/>
          </p15:clr>
        </p15:guide>
        <p15:guide id="11" pos="3840">
          <p15:clr>
            <a:srgbClr val="F26B43"/>
          </p15:clr>
        </p15:guide>
        <p15:guide id="14" orient="horz" pos="164">
          <p15:clr>
            <a:srgbClr val="F26B43"/>
          </p15:clr>
        </p15:guide>
        <p15:guide id="15" orient="horz" pos="4156">
          <p15:clr>
            <a:srgbClr val="F26B43"/>
          </p15:clr>
        </p15:guide>
        <p15:guide id="17" orient="horz" pos="527">
          <p15:clr>
            <a:srgbClr val="F26B43"/>
          </p15:clr>
        </p15:guide>
        <p15:guide id="18" orient="horz" pos="731">
          <p15:clr>
            <a:srgbClr val="F26B43"/>
          </p15:clr>
        </p15:guide>
        <p15:guide id="19" orient="horz" pos="2228">
          <p15:clr>
            <a:srgbClr val="F26B43"/>
          </p15:clr>
        </p15:guide>
        <p15:guide id="20" orient="horz" pos="3725">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s://www.youtube.com/watch?v=Un_TymxrYxk"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hyperlink" Target="https://www.youtube.com/watch?v=wbNzh25gI9Q" TargetMode="Externa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1.png"/><Relationship Id="rId4" Type="http://schemas.openxmlformats.org/officeDocument/2006/relationships/hyperlink" Target="https://www.youtube.com/watch?v=sWoSZmHsCl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heiX/Teaching/tree/main/Presentation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A57A49-0EC5-797F-A884-4CFB8AECFB2B}"/>
            </a:ext>
          </a:extLst>
        </p:cNvPr>
        <p:cNvGrpSpPr/>
        <p:nvPr/>
      </p:nvGrpSpPr>
      <p:grpSpPr>
        <a:xfrm>
          <a:off x="0" y="0"/>
          <a:ext cx="0" cy="0"/>
          <a:chOff x="0" y="0"/>
          <a:chExt cx="0" cy="0"/>
        </a:xfrm>
      </p:grpSpPr>
      <p:sp>
        <p:nvSpPr>
          <p:cNvPr id="2" name="Footer Placeholder 1">
            <a:extLst>
              <a:ext uri="{FF2B5EF4-FFF2-40B4-BE49-F238E27FC236}">
                <a16:creationId xmlns:a16="http://schemas.microsoft.com/office/drawing/2014/main" id="{C2898046-1B4A-43CA-88E8-962E45B6192D}"/>
              </a:ext>
            </a:extLst>
          </p:cNvPr>
          <p:cNvSpPr>
            <a:spLocks noGrp="1"/>
          </p:cNvSpPr>
          <p:nvPr>
            <p:ph type="ftr" sz="quarter" idx="10"/>
          </p:nvPr>
        </p:nvSpPr>
        <p:spPr>
          <a:xfrm>
            <a:off x="334962" y="3886482"/>
            <a:ext cx="9222695" cy="1508400"/>
          </a:xfrm>
        </p:spPr>
        <p:txBody>
          <a:bodyPr>
            <a:normAutofit lnSpcReduction="10000"/>
          </a:bodyPr>
          <a:lstStyle/>
          <a:p>
            <a:pPr marL="180000" lvl="0" defTabSz="914400">
              <a:defRPr/>
            </a:pPr>
            <a:r>
              <a:rPr lang="en-US" sz="3500" dirty="0"/>
              <a:t>Collaborative Lab – Creating Teaching Tools</a:t>
            </a:r>
          </a:p>
          <a:p>
            <a:pPr marL="180000" lvl="0" defTabSz="914400">
              <a:defRPr/>
            </a:pPr>
            <a:r>
              <a:rPr kumimoji="0" lang="de-DE" sz="2100" b="1" i="0" u="none" strike="noStrike" kern="1200" cap="none" spc="0" normalizeH="0" baseline="0" noProof="0" dirty="0">
                <a:ln>
                  <a:noFill/>
                </a:ln>
                <a:solidFill>
                  <a:srgbClr val="FFFFFF"/>
                </a:solidFill>
                <a:effectLst/>
                <a:uLnTx/>
                <a:uFillTx/>
                <a:latin typeface="Saans  SemiBold" panose="020B0504030103020203" pitchFamily="34" charset="77"/>
                <a:ea typeface="Saans  SemiBold" panose="020B0504030103020203" pitchFamily="34" charset="77"/>
                <a:cs typeface="Saans  SemiBold" panose="020B0504030103020203" pitchFamily="34" charset="77"/>
              </a:rPr>
              <a:t>EURO Workshop on Education, Leeds, 20.06.2025</a:t>
            </a:r>
          </a:p>
        </p:txBody>
      </p:sp>
      <p:sp>
        <p:nvSpPr>
          <p:cNvPr id="3" name="Date Placeholder 2">
            <a:extLst>
              <a:ext uri="{FF2B5EF4-FFF2-40B4-BE49-F238E27FC236}">
                <a16:creationId xmlns:a16="http://schemas.microsoft.com/office/drawing/2014/main" id="{B58855FB-08B5-9F4D-0AFF-E268B8C39187}"/>
              </a:ext>
            </a:extLst>
          </p:cNvPr>
          <p:cNvSpPr>
            <a:spLocks noGrp="1"/>
          </p:cNvSpPr>
          <p:nvPr>
            <p:ph type="dt" sz="half"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200" b="1" i="0" u="none" strike="noStrike" kern="1200" cap="none" spc="0" normalizeH="0" baseline="0" noProof="0" dirty="0">
                <a:ln>
                  <a:noFill/>
                </a:ln>
                <a:solidFill>
                  <a:srgbClr val="232323"/>
                </a:solidFill>
                <a:effectLst/>
                <a:uLnTx/>
                <a:uFillTx/>
                <a:latin typeface="Saans"/>
                <a:ea typeface="+mn-ea"/>
                <a:cs typeface="+mn-cs"/>
              </a:rPr>
              <a:t>21.06.2025</a:t>
            </a:r>
            <a:endParaRPr kumimoji="0" lang="en-US" sz="1200" b="1" i="0" u="none" strike="noStrike" kern="1200" cap="none" spc="0" normalizeH="0" baseline="0" noProof="0" dirty="0">
              <a:ln>
                <a:noFill/>
              </a:ln>
              <a:solidFill>
                <a:srgbClr val="232323"/>
              </a:solidFill>
              <a:effectLst/>
              <a:uLnTx/>
              <a:uFillTx/>
              <a:latin typeface="Saans"/>
              <a:ea typeface="+mn-ea"/>
              <a:cs typeface="+mn-cs"/>
            </a:endParaRPr>
          </a:p>
        </p:txBody>
      </p:sp>
      <p:sp>
        <p:nvSpPr>
          <p:cNvPr id="4" name="Text Placeholder 3">
            <a:extLst>
              <a:ext uri="{FF2B5EF4-FFF2-40B4-BE49-F238E27FC236}">
                <a16:creationId xmlns:a16="http://schemas.microsoft.com/office/drawing/2014/main" id="{D87A9316-CF50-AA54-A4C2-A7F827DD27B8}"/>
              </a:ext>
            </a:extLst>
          </p:cNvPr>
          <p:cNvSpPr>
            <a:spLocks noGrp="1"/>
          </p:cNvSpPr>
          <p:nvPr>
            <p:ph type="body" sz="quarter" idx="13"/>
          </p:nvPr>
        </p:nvSpPr>
        <p:spPr/>
        <p:txBody>
          <a:bodyPr/>
          <a:lstStyle/>
          <a:p>
            <a:r>
              <a:rPr lang="en-US" dirty="0"/>
              <a:t>EURO Working Group on Education</a:t>
            </a:r>
          </a:p>
        </p:txBody>
      </p:sp>
    </p:spTree>
    <p:extLst>
      <p:ext uri="{BB962C8B-B14F-4D97-AF65-F5344CB8AC3E}">
        <p14:creationId xmlns:p14="http://schemas.microsoft.com/office/powerpoint/2010/main" val="822453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1A909-6C80-BAF2-B17A-28321CB13E5C}"/>
              </a:ext>
            </a:extLst>
          </p:cNvPr>
          <p:cNvSpPr>
            <a:spLocks noGrp="1"/>
          </p:cNvSpPr>
          <p:nvPr>
            <p:ph type="title"/>
          </p:nvPr>
        </p:nvSpPr>
        <p:spPr/>
        <p:txBody>
          <a:bodyPr/>
          <a:lstStyle/>
          <a:p>
            <a:r>
              <a:rPr lang="en-US" dirty="0"/>
              <a:t>Plan</a:t>
            </a:r>
          </a:p>
        </p:txBody>
      </p:sp>
      <p:sp>
        <p:nvSpPr>
          <p:cNvPr id="3" name="Content Placeholder 2">
            <a:extLst>
              <a:ext uri="{FF2B5EF4-FFF2-40B4-BE49-F238E27FC236}">
                <a16:creationId xmlns:a16="http://schemas.microsoft.com/office/drawing/2014/main" id="{7680D8CF-1CD5-1CF6-53F8-0B26C3EB3A44}"/>
              </a:ext>
            </a:extLst>
          </p:cNvPr>
          <p:cNvSpPr>
            <a:spLocks noGrp="1"/>
          </p:cNvSpPr>
          <p:nvPr>
            <p:ph idx="1"/>
          </p:nvPr>
        </p:nvSpPr>
        <p:spPr>
          <a:xfrm>
            <a:off x="768351" y="1736726"/>
            <a:ext cx="4883149" cy="4248150"/>
          </a:xfrm>
        </p:spPr>
        <p:txBody>
          <a:bodyPr/>
          <a:lstStyle/>
          <a:p>
            <a:pPr marL="342900" indent="-342900">
              <a:lnSpc>
                <a:spcPct val="150000"/>
              </a:lnSpc>
              <a:buAutoNum type="arabicPeriod"/>
            </a:pPr>
            <a:r>
              <a:rPr lang="en-US" dirty="0"/>
              <a:t>Form groups</a:t>
            </a:r>
          </a:p>
          <a:p>
            <a:pPr marL="342900" indent="-342900">
              <a:lnSpc>
                <a:spcPct val="150000"/>
              </a:lnSpc>
              <a:buAutoNum type="arabicPeriod"/>
            </a:pPr>
            <a:endParaRPr lang="en-US" dirty="0"/>
          </a:p>
          <a:p>
            <a:pPr marL="342900" indent="-342900">
              <a:lnSpc>
                <a:spcPct val="150000"/>
              </a:lnSpc>
              <a:buAutoNum type="arabicPeriod"/>
            </a:pPr>
            <a:r>
              <a:rPr lang="en-US" dirty="0"/>
              <a:t>Select a (teaching) tool</a:t>
            </a:r>
          </a:p>
          <a:p>
            <a:pPr marL="342900" indent="-342900">
              <a:lnSpc>
                <a:spcPct val="150000"/>
              </a:lnSpc>
              <a:buAutoNum type="arabicPeriod"/>
            </a:pPr>
            <a:endParaRPr lang="en-US" dirty="0"/>
          </a:p>
          <a:p>
            <a:pPr marL="342900" indent="-342900">
              <a:lnSpc>
                <a:spcPct val="150000"/>
              </a:lnSpc>
              <a:buAutoNum type="arabicPeriod"/>
            </a:pPr>
            <a:r>
              <a:rPr lang="en-US" dirty="0"/>
              <a:t>Evaluating the tool for classroom use and publication suitability.</a:t>
            </a:r>
          </a:p>
          <a:p>
            <a:pPr marL="342900" indent="-342900">
              <a:lnSpc>
                <a:spcPct val="150000"/>
              </a:lnSpc>
              <a:buAutoNum type="arabicPeriod"/>
            </a:pPr>
            <a:endParaRPr lang="en-US" dirty="0"/>
          </a:p>
          <a:p>
            <a:pPr marL="342900" indent="-342900">
              <a:lnSpc>
                <a:spcPct val="150000"/>
              </a:lnSpc>
              <a:buAutoNum type="arabicPeriod"/>
            </a:pPr>
            <a:r>
              <a:rPr lang="en-US" dirty="0"/>
              <a:t>Present results to the group</a:t>
            </a:r>
          </a:p>
        </p:txBody>
      </p:sp>
      <p:pic>
        <p:nvPicPr>
          <p:cNvPr id="9" name="Content Placeholder 8" descr="People in group sharing">
            <a:extLst>
              <a:ext uri="{FF2B5EF4-FFF2-40B4-BE49-F238E27FC236}">
                <a16:creationId xmlns:a16="http://schemas.microsoft.com/office/drawing/2014/main" id="{C36C7849-A06C-F5EE-B743-DD4704C0B0FA}"/>
              </a:ext>
            </a:extLst>
          </p:cNvPr>
          <p:cNvPicPr>
            <a:picLocks noGrp="1" noChangeAspect="1"/>
          </p:cNvPicPr>
          <p:nvPr>
            <p:ph idx="11"/>
          </p:nvPr>
        </p:nvPicPr>
        <p:blipFill>
          <a:blip r:embed="rId2">
            <a:extLst>
              <a:ext uri="{28A0092B-C50C-407E-A947-70E740481C1C}">
                <a14:useLocalDpi xmlns:a14="http://schemas.microsoft.com/office/drawing/2010/main" val="0"/>
              </a:ext>
            </a:extLst>
          </a:blip>
          <a:stretch>
            <a:fillRect/>
          </a:stretch>
        </p:blipFill>
        <p:spPr>
          <a:xfrm>
            <a:off x="6362700" y="2173817"/>
            <a:ext cx="5060950" cy="3373966"/>
          </a:xfrm>
        </p:spPr>
      </p:pic>
    </p:spTree>
    <p:extLst>
      <p:ext uri="{BB962C8B-B14F-4D97-AF65-F5344CB8AC3E}">
        <p14:creationId xmlns:p14="http://schemas.microsoft.com/office/powerpoint/2010/main" val="4027080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BC2B4-13EA-257D-EE6D-344137C876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D405FD-B22D-2ACA-7764-99BF1EF67DFC}"/>
              </a:ext>
            </a:extLst>
          </p:cNvPr>
          <p:cNvSpPr>
            <a:spLocks noGrp="1"/>
          </p:cNvSpPr>
          <p:nvPr>
            <p:ph type="title"/>
          </p:nvPr>
        </p:nvSpPr>
        <p:spPr/>
        <p:txBody>
          <a:bodyPr/>
          <a:lstStyle/>
          <a:p>
            <a:r>
              <a:rPr lang="en-US" dirty="0"/>
              <a:t>Evaluating Teaching Tools (game, puzzle, case, etc.)</a:t>
            </a:r>
          </a:p>
        </p:txBody>
      </p:sp>
      <p:sp>
        <p:nvSpPr>
          <p:cNvPr id="3" name="Content Placeholder 2">
            <a:extLst>
              <a:ext uri="{FF2B5EF4-FFF2-40B4-BE49-F238E27FC236}">
                <a16:creationId xmlns:a16="http://schemas.microsoft.com/office/drawing/2014/main" id="{97C6131D-E6E1-7CB5-BC62-9F772DF022FE}"/>
              </a:ext>
            </a:extLst>
          </p:cNvPr>
          <p:cNvSpPr>
            <a:spLocks noGrp="1"/>
          </p:cNvSpPr>
          <p:nvPr>
            <p:ph idx="1"/>
          </p:nvPr>
        </p:nvSpPr>
        <p:spPr/>
        <p:txBody>
          <a:bodyPr/>
          <a:lstStyle/>
          <a:p>
            <a:pPr marL="0" indent="0">
              <a:buNone/>
            </a:pPr>
            <a:r>
              <a:rPr lang="en-US" b="1" dirty="0"/>
              <a:t>For classroom</a:t>
            </a:r>
          </a:p>
          <a:p>
            <a:pPr marL="0" indent="0">
              <a:buNone/>
            </a:pPr>
            <a:endParaRPr lang="en-US" dirty="0"/>
          </a:p>
          <a:p>
            <a:r>
              <a:rPr lang="en-US" dirty="0"/>
              <a:t>What factors should you consider when evaluating whether a teaching tool is appropriate and effective for usage in the classroom?</a:t>
            </a:r>
          </a:p>
          <a:p>
            <a:endParaRPr lang="en-US" dirty="0"/>
          </a:p>
          <a:p>
            <a:r>
              <a:rPr lang="en-US" dirty="0"/>
              <a:t>Does the tool you have selected meet these criteria?</a:t>
            </a:r>
          </a:p>
        </p:txBody>
      </p:sp>
      <p:sp>
        <p:nvSpPr>
          <p:cNvPr id="5" name="Content Placeholder 4">
            <a:extLst>
              <a:ext uri="{FF2B5EF4-FFF2-40B4-BE49-F238E27FC236}">
                <a16:creationId xmlns:a16="http://schemas.microsoft.com/office/drawing/2014/main" id="{D0CC8A14-859F-CC3D-D9D7-FD87195CA8F0}"/>
              </a:ext>
            </a:extLst>
          </p:cNvPr>
          <p:cNvSpPr>
            <a:spLocks noGrp="1"/>
          </p:cNvSpPr>
          <p:nvPr>
            <p:ph idx="11"/>
          </p:nvPr>
        </p:nvSpPr>
        <p:spPr/>
        <p:txBody>
          <a:bodyPr/>
          <a:lstStyle/>
          <a:p>
            <a:pPr marL="0" indent="0">
              <a:buNone/>
            </a:pPr>
            <a:r>
              <a:rPr lang="en-US" b="1" dirty="0"/>
              <a:t>For publication</a:t>
            </a:r>
          </a:p>
          <a:p>
            <a:pPr marL="0" indent="0">
              <a:buNone/>
            </a:pPr>
            <a:endParaRPr lang="en-US" dirty="0"/>
          </a:p>
          <a:p>
            <a:r>
              <a:rPr lang="en-US" dirty="0"/>
              <a:t>What factors should you consider when evaluating whether a (new) teaching tool is publishable?</a:t>
            </a:r>
          </a:p>
          <a:p>
            <a:endParaRPr lang="en-US" dirty="0"/>
          </a:p>
          <a:p>
            <a:r>
              <a:rPr lang="en-US" dirty="0"/>
              <a:t>Does the tool you have selected meet these criteria?</a:t>
            </a:r>
          </a:p>
        </p:txBody>
      </p:sp>
    </p:spTree>
    <p:extLst>
      <p:ext uri="{BB962C8B-B14F-4D97-AF65-F5344CB8AC3E}">
        <p14:creationId xmlns:p14="http://schemas.microsoft.com/office/powerpoint/2010/main" val="344006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A0FD8-DE3B-FBA2-C3FF-38A27B7EF8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AFEF1F-1E04-AE18-D022-B22D73679248}"/>
              </a:ext>
            </a:extLst>
          </p:cNvPr>
          <p:cNvSpPr>
            <a:spLocks noGrp="1"/>
          </p:cNvSpPr>
          <p:nvPr>
            <p:ph type="title"/>
          </p:nvPr>
        </p:nvSpPr>
        <p:spPr/>
        <p:txBody>
          <a:bodyPr/>
          <a:lstStyle/>
          <a:p>
            <a:r>
              <a:rPr lang="en-US" dirty="0"/>
              <a:t>Selecting Teaching Tools - Inspiration</a:t>
            </a:r>
          </a:p>
        </p:txBody>
      </p:sp>
      <p:sp>
        <p:nvSpPr>
          <p:cNvPr id="8" name="Content Placeholder 7">
            <a:extLst>
              <a:ext uri="{FF2B5EF4-FFF2-40B4-BE49-F238E27FC236}">
                <a16:creationId xmlns:a16="http://schemas.microsoft.com/office/drawing/2014/main" id="{1B8623A9-FDCE-942A-2912-7DF6289C46CE}"/>
              </a:ext>
            </a:extLst>
          </p:cNvPr>
          <p:cNvSpPr>
            <a:spLocks noGrp="1"/>
          </p:cNvSpPr>
          <p:nvPr>
            <p:ph idx="11"/>
          </p:nvPr>
        </p:nvSpPr>
        <p:spPr>
          <a:xfrm>
            <a:off x="768350" y="1627869"/>
            <a:ext cx="3025188" cy="603702"/>
          </a:xfrm>
        </p:spPr>
        <p:txBody>
          <a:bodyPr anchor="ctr"/>
          <a:lstStyle/>
          <a:p>
            <a:pPr marL="0" indent="0" algn="ctr">
              <a:buNone/>
            </a:pPr>
            <a:r>
              <a:rPr lang="en-US" b="1" dirty="0"/>
              <a:t>Rota – A board game</a:t>
            </a:r>
          </a:p>
        </p:txBody>
      </p:sp>
      <p:sp>
        <p:nvSpPr>
          <p:cNvPr id="9" name="Content Placeholder 7">
            <a:extLst>
              <a:ext uri="{FF2B5EF4-FFF2-40B4-BE49-F238E27FC236}">
                <a16:creationId xmlns:a16="http://schemas.microsoft.com/office/drawing/2014/main" id="{E125FDD5-EF5D-2D65-0878-3820EDB975FE}"/>
              </a:ext>
            </a:extLst>
          </p:cNvPr>
          <p:cNvSpPr txBox="1">
            <a:spLocks/>
          </p:cNvSpPr>
          <p:nvPr/>
        </p:nvSpPr>
        <p:spPr>
          <a:xfrm>
            <a:off x="768350" y="1736726"/>
            <a:ext cx="2486480" cy="4248150"/>
          </a:xfrm>
          <a:prstGeom prst="rect">
            <a:avLst/>
          </a:prstGeom>
        </p:spPr>
        <p:txBody>
          <a:bodyPr vert="horz" lIns="0" tIns="0" rIns="0" bIns="0" rtlCol="0" anchor="t" anchorCtr="0">
            <a:noAutofit/>
          </a:bodyPr>
          <a:lstStyle>
            <a:lvl1pPr marL="266700" indent="-266700" algn="l" defTabSz="914400" rtl="0" eaLnBrk="1" latinLnBrk="0" hangingPunct="1">
              <a:lnSpc>
                <a:spcPct val="110000"/>
              </a:lnSpc>
              <a:spcBef>
                <a:spcPts val="0"/>
              </a:spcBef>
              <a:buFont typeface="Wingdings" panose="05000000000000000000" pitchFamily="2" charset="2"/>
              <a:buChar char=""/>
              <a:defRPr sz="1800" kern="1200" spc="20" baseline="0">
                <a:solidFill>
                  <a:schemeClr val="tx1"/>
                </a:solidFill>
                <a:latin typeface="+mn-lt"/>
                <a:ea typeface="+mn-ea"/>
                <a:cs typeface="+mn-cs"/>
              </a:defRPr>
            </a:lvl1pPr>
            <a:lvl2pPr marL="541338" indent="-274638" algn="l" defTabSz="914400" rtl="0" eaLnBrk="1" latinLnBrk="0" hangingPunct="1">
              <a:lnSpc>
                <a:spcPct val="110000"/>
              </a:lnSpc>
              <a:spcBef>
                <a:spcPts val="0"/>
              </a:spcBef>
              <a:buFont typeface="Wingdings" panose="05000000000000000000" pitchFamily="2" charset="2"/>
              <a:buChar char=""/>
              <a:defRPr sz="1800" kern="1200" spc="20" baseline="0">
                <a:solidFill>
                  <a:schemeClr val="tx1"/>
                </a:solidFill>
                <a:latin typeface="+mn-lt"/>
                <a:ea typeface="+mn-ea"/>
                <a:cs typeface="+mn-cs"/>
              </a:defRPr>
            </a:lvl2pPr>
            <a:lvl3pPr marL="8080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3pPr>
            <a:lvl4pPr marL="10747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4pPr>
            <a:lvl5pPr marL="13414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0" name="Content Placeholder 7">
            <a:extLst>
              <a:ext uri="{FF2B5EF4-FFF2-40B4-BE49-F238E27FC236}">
                <a16:creationId xmlns:a16="http://schemas.microsoft.com/office/drawing/2014/main" id="{9F113DE0-F4E0-986F-047F-D02C5A53B9F2}"/>
              </a:ext>
            </a:extLst>
          </p:cNvPr>
          <p:cNvSpPr txBox="1">
            <a:spLocks/>
          </p:cNvSpPr>
          <p:nvPr/>
        </p:nvSpPr>
        <p:spPr>
          <a:xfrm>
            <a:off x="4852760" y="1736726"/>
            <a:ext cx="2486480" cy="4248150"/>
          </a:xfrm>
          <a:prstGeom prst="rect">
            <a:avLst/>
          </a:prstGeom>
        </p:spPr>
        <p:txBody>
          <a:bodyPr vert="horz" lIns="0" tIns="0" rIns="0" bIns="0" rtlCol="0" anchor="t" anchorCtr="0">
            <a:noAutofit/>
          </a:bodyPr>
          <a:lstStyle>
            <a:lvl1pPr marL="266700" indent="-266700" algn="l" defTabSz="914400" rtl="0" eaLnBrk="1" latinLnBrk="0" hangingPunct="1">
              <a:lnSpc>
                <a:spcPct val="110000"/>
              </a:lnSpc>
              <a:spcBef>
                <a:spcPts val="0"/>
              </a:spcBef>
              <a:buFont typeface="Wingdings" panose="05000000000000000000" pitchFamily="2" charset="2"/>
              <a:buChar char=""/>
              <a:defRPr sz="1800" kern="1200" spc="20" baseline="0">
                <a:solidFill>
                  <a:schemeClr val="tx1"/>
                </a:solidFill>
                <a:latin typeface="+mn-lt"/>
                <a:ea typeface="+mn-ea"/>
                <a:cs typeface="+mn-cs"/>
              </a:defRPr>
            </a:lvl1pPr>
            <a:lvl2pPr marL="541338" indent="-274638" algn="l" defTabSz="914400" rtl="0" eaLnBrk="1" latinLnBrk="0" hangingPunct="1">
              <a:lnSpc>
                <a:spcPct val="110000"/>
              </a:lnSpc>
              <a:spcBef>
                <a:spcPts val="0"/>
              </a:spcBef>
              <a:buFont typeface="Wingdings" panose="05000000000000000000" pitchFamily="2" charset="2"/>
              <a:buChar char=""/>
              <a:defRPr sz="1800" kern="1200" spc="20" baseline="0">
                <a:solidFill>
                  <a:schemeClr val="tx1"/>
                </a:solidFill>
                <a:latin typeface="+mn-lt"/>
                <a:ea typeface="+mn-ea"/>
                <a:cs typeface="+mn-cs"/>
              </a:defRPr>
            </a:lvl2pPr>
            <a:lvl3pPr marL="8080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3pPr>
            <a:lvl4pPr marL="10747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4pPr>
            <a:lvl5pPr marL="13414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pic>
        <p:nvPicPr>
          <p:cNvPr id="12" name="Picture 11">
            <a:extLst>
              <a:ext uri="{FF2B5EF4-FFF2-40B4-BE49-F238E27FC236}">
                <a16:creationId xmlns:a16="http://schemas.microsoft.com/office/drawing/2014/main" id="{73CF4299-D090-B4E1-F086-7E79C8852726}"/>
              </a:ext>
            </a:extLst>
          </p:cNvPr>
          <p:cNvPicPr>
            <a:picLocks noChangeAspect="1"/>
          </p:cNvPicPr>
          <p:nvPr/>
        </p:nvPicPr>
        <p:blipFill>
          <a:blip r:embed="rId2"/>
          <a:stretch>
            <a:fillRect/>
          </a:stretch>
        </p:blipFill>
        <p:spPr>
          <a:xfrm>
            <a:off x="1128100" y="2715154"/>
            <a:ext cx="2486479" cy="2291294"/>
          </a:xfrm>
          <a:prstGeom prst="rect">
            <a:avLst/>
          </a:prstGeom>
        </p:spPr>
      </p:pic>
      <p:sp>
        <p:nvSpPr>
          <p:cNvPr id="13" name="Content Placeholder 7">
            <a:extLst>
              <a:ext uri="{FF2B5EF4-FFF2-40B4-BE49-F238E27FC236}">
                <a16:creationId xmlns:a16="http://schemas.microsoft.com/office/drawing/2014/main" id="{607DD14D-FF2A-A683-5E3C-9AE38BD7FFE4}"/>
              </a:ext>
            </a:extLst>
          </p:cNvPr>
          <p:cNvSpPr txBox="1">
            <a:spLocks/>
          </p:cNvSpPr>
          <p:nvPr/>
        </p:nvSpPr>
        <p:spPr>
          <a:xfrm>
            <a:off x="4513036" y="1627869"/>
            <a:ext cx="3025188" cy="603702"/>
          </a:xfrm>
          <a:prstGeom prst="rect">
            <a:avLst/>
          </a:prstGeom>
        </p:spPr>
        <p:txBody>
          <a:bodyPr vert="horz" lIns="0" tIns="0" rIns="0" bIns="0" rtlCol="0" anchor="ctr" anchorCtr="0">
            <a:noAutofit/>
          </a:bodyPr>
          <a:lstStyle>
            <a:lvl1pPr marL="266700" indent="-266700" algn="l" defTabSz="914400" rtl="0" eaLnBrk="1" latinLnBrk="0" hangingPunct="1">
              <a:lnSpc>
                <a:spcPct val="110000"/>
              </a:lnSpc>
              <a:spcBef>
                <a:spcPts val="0"/>
              </a:spcBef>
              <a:buFont typeface="Wingdings" panose="05000000000000000000" pitchFamily="2" charset="2"/>
              <a:buChar char=""/>
              <a:defRPr sz="1800" kern="1200" spc="20" baseline="0">
                <a:solidFill>
                  <a:schemeClr val="tx1"/>
                </a:solidFill>
                <a:latin typeface="+mn-lt"/>
                <a:ea typeface="+mn-ea"/>
                <a:cs typeface="+mn-cs"/>
              </a:defRPr>
            </a:lvl1pPr>
            <a:lvl2pPr marL="541338" indent="-274638" algn="l" defTabSz="914400" rtl="0" eaLnBrk="1" latinLnBrk="0" hangingPunct="1">
              <a:lnSpc>
                <a:spcPct val="110000"/>
              </a:lnSpc>
              <a:spcBef>
                <a:spcPts val="0"/>
              </a:spcBef>
              <a:buFont typeface="Wingdings" panose="05000000000000000000" pitchFamily="2" charset="2"/>
              <a:buChar char=""/>
              <a:defRPr sz="1800" kern="1200" spc="20" baseline="0">
                <a:solidFill>
                  <a:schemeClr val="tx1"/>
                </a:solidFill>
                <a:latin typeface="+mn-lt"/>
                <a:ea typeface="+mn-ea"/>
                <a:cs typeface="+mn-cs"/>
              </a:defRPr>
            </a:lvl2pPr>
            <a:lvl3pPr marL="8080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3pPr>
            <a:lvl4pPr marL="10747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4pPr>
            <a:lvl5pPr marL="13414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Wingdings" panose="05000000000000000000" pitchFamily="2" charset="2"/>
              <a:buNone/>
            </a:pPr>
            <a:r>
              <a:rPr lang="en-US" b="1" dirty="0"/>
              <a:t>Liar’s Dice – A dice game</a:t>
            </a:r>
          </a:p>
        </p:txBody>
      </p:sp>
      <p:sp>
        <p:nvSpPr>
          <p:cNvPr id="16" name="Content Placeholder 7">
            <a:extLst>
              <a:ext uri="{FF2B5EF4-FFF2-40B4-BE49-F238E27FC236}">
                <a16:creationId xmlns:a16="http://schemas.microsoft.com/office/drawing/2014/main" id="{4955E8E0-D04E-DACA-481B-B6EC1146D1AB}"/>
              </a:ext>
            </a:extLst>
          </p:cNvPr>
          <p:cNvSpPr txBox="1">
            <a:spLocks/>
          </p:cNvSpPr>
          <p:nvPr/>
        </p:nvSpPr>
        <p:spPr>
          <a:xfrm>
            <a:off x="8850860" y="1627869"/>
            <a:ext cx="3025188" cy="603702"/>
          </a:xfrm>
          <a:prstGeom prst="rect">
            <a:avLst/>
          </a:prstGeom>
        </p:spPr>
        <p:txBody>
          <a:bodyPr vert="horz" lIns="0" tIns="0" rIns="0" bIns="0" rtlCol="0" anchor="ctr" anchorCtr="0">
            <a:noAutofit/>
          </a:bodyPr>
          <a:lstStyle>
            <a:lvl1pPr marL="266700" indent="-266700" algn="l" defTabSz="914400" rtl="0" eaLnBrk="1" latinLnBrk="0" hangingPunct="1">
              <a:lnSpc>
                <a:spcPct val="110000"/>
              </a:lnSpc>
              <a:spcBef>
                <a:spcPts val="0"/>
              </a:spcBef>
              <a:buFont typeface="Wingdings" panose="05000000000000000000" pitchFamily="2" charset="2"/>
              <a:buChar char=""/>
              <a:defRPr sz="1800" kern="1200" spc="20" baseline="0">
                <a:solidFill>
                  <a:schemeClr val="tx1"/>
                </a:solidFill>
                <a:latin typeface="+mn-lt"/>
                <a:ea typeface="+mn-ea"/>
                <a:cs typeface="+mn-cs"/>
              </a:defRPr>
            </a:lvl1pPr>
            <a:lvl2pPr marL="541338" indent="-274638" algn="l" defTabSz="914400" rtl="0" eaLnBrk="1" latinLnBrk="0" hangingPunct="1">
              <a:lnSpc>
                <a:spcPct val="110000"/>
              </a:lnSpc>
              <a:spcBef>
                <a:spcPts val="0"/>
              </a:spcBef>
              <a:buFont typeface="Wingdings" panose="05000000000000000000" pitchFamily="2" charset="2"/>
              <a:buChar char=""/>
              <a:defRPr sz="1800" kern="1200" spc="20" baseline="0">
                <a:solidFill>
                  <a:schemeClr val="tx1"/>
                </a:solidFill>
                <a:latin typeface="+mn-lt"/>
                <a:ea typeface="+mn-ea"/>
                <a:cs typeface="+mn-cs"/>
              </a:defRPr>
            </a:lvl2pPr>
            <a:lvl3pPr marL="8080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3pPr>
            <a:lvl4pPr marL="10747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4pPr>
            <a:lvl5pPr marL="1341438" indent="-266700" algn="l" defTabSz="914400" rtl="0" eaLnBrk="1" latinLnBrk="0" hangingPunct="1">
              <a:lnSpc>
                <a:spcPct val="110000"/>
              </a:lnSpc>
              <a:spcBef>
                <a:spcPts val="0"/>
              </a:spcBef>
              <a:buFont typeface="Wingdings" panose="05000000000000000000" pitchFamily="2" charset="2"/>
              <a:buChar char=""/>
              <a:defRPr sz="1800" kern="1200" spc="1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Wingdings" panose="05000000000000000000" pitchFamily="2" charset="2"/>
              <a:buNone/>
            </a:pPr>
            <a:r>
              <a:rPr lang="en-US" b="1" dirty="0"/>
              <a:t>UNO – A card game</a:t>
            </a:r>
          </a:p>
        </p:txBody>
      </p:sp>
      <p:pic>
        <p:nvPicPr>
          <p:cNvPr id="18" name="Picture 17">
            <a:extLst>
              <a:ext uri="{FF2B5EF4-FFF2-40B4-BE49-F238E27FC236}">
                <a16:creationId xmlns:a16="http://schemas.microsoft.com/office/drawing/2014/main" id="{35B677D4-971F-7AB4-F44E-51E4A39BD15B}"/>
              </a:ext>
            </a:extLst>
          </p:cNvPr>
          <p:cNvPicPr>
            <a:picLocks noChangeAspect="1"/>
          </p:cNvPicPr>
          <p:nvPr/>
        </p:nvPicPr>
        <p:blipFill>
          <a:blip r:embed="rId3"/>
          <a:stretch>
            <a:fillRect/>
          </a:stretch>
        </p:blipFill>
        <p:spPr>
          <a:xfrm>
            <a:off x="4567466" y="2715154"/>
            <a:ext cx="2965602" cy="1689187"/>
          </a:xfrm>
          <a:prstGeom prst="rect">
            <a:avLst/>
          </a:prstGeom>
        </p:spPr>
      </p:pic>
      <p:pic>
        <p:nvPicPr>
          <p:cNvPr id="20" name="Picture 19">
            <a:extLst>
              <a:ext uri="{FF2B5EF4-FFF2-40B4-BE49-F238E27FC236}">
                <a16:creationId xmlns:a16="http://schemas.microsoft.com/office/drawing/2014/main" id="{50AFAE6B-8335-3B00-8753-2F95B75655CB}"/>
              </a:ext>
            </a:extLst>
          </p:cNvPr>
          <p:cNvPicPr>
            <a:picLocks noChangeAspect="1"/>
          </p:cNvPicPr>
          <p:nvPr/>
        </p:nvPicPr>
        <p:blipFill>
          <a:blip r:embed="rId4"/>
          <a:stretch>
            <a:fillRect/>
          </a:stretch>
        </p:blipFill>
        <p:spPr>
          <a:xfrm>
            <a:off x="8845704" y="2715153"/>
            <a:ext cx="2896718" cy="1689187"/>
          </a:xfrm>
          <a:prstGeom prst="rect">
            <a:avLst/>
          </a:prstGeom>
        </p:spPr>
      </p:pic>
    </p:spTree>
    <p:extLst>
      <p:ext uri="{BB962C8B-B14F-4D97-AF65-F5344CB8AC3E}">
        <p14:creationId xmlns:p14="http://schemas.microsoft.com/office/powerpoint/2010/main" val="845930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C8F51C-B2CD-B681-0EC4-0E179F453E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F0A623-0682-9D16-CC70-717D99DB3B99}"/>
              </a:ext>
            </a:extLst>
          </p:cNvPr>
          <p:cNvSpPr>
            <a:spLocks noGrp="1"/>
          </p:cNvSpPr>
          <p:nvPr>
            <p:ph type="title"/>
          </p:nvPr>
        </p:nvSpPr>
        <p:spPr/>
        <p:txBody>
          <a:bodyPr/>
          <a:lstStyle/>
          <a:p>
            <a:r>
              <a:rPr lang="en-US" dirty="0"/>
              <a:t>Game I: ROTA </a:t>
            </a:r>
          </a:p>
        </p:txBody>
      </p:sp>
      <p:pic>
        <p:nvPicPr>
          <p:cNvPr id="5" name="How to Play Rota (subtitles)">
            <a:hlinkClick r:id="" action="ppaction://media"/>
            <a:extLst>
              <a:ext uri="{FF2B5EF4-FFF2-40B4-BE49-F238E27FC236}">
                <a16:creationId xmlns:a16="http://schemas.microsoft.com/office/drawing/2014/main" id="{CE5F06D2-01C2-38C7-85C4-46EDA95CDDE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384312" y="1330475"/>
            <a:ext cx="7423376" cy="4643514"/>
          </a:xfrm>
        </p:spPr>
      </p:pic>
      <p:sp>
        <p:nvSpPr>
          <p:cNvPr id="4" name="Content Placeholder 3">
            <a:extLst>
              <a:ext uri="{FF2B5EF4-FFF2-40B4-BE49-F238E27FC236}">
                <a16:creationId xmlns:a16="http://schemas.microsoft.com/office/drawing/2014/main" id="{D0D0E24F-0626-3F31-C48F-9E93DC24D68A}"/>
              </a:ext>
            </a:extLst>
          </p:cNvPr>
          <p:cNvSpPr>
            <a:spLocks noGrp="1"/>
          </p:cNvSpPr>
          <p:nvPr>
            <p:ph idx="10"/>
          </p:nvPr>
        </p:nvSpPr>
        <p:spPr/>
        <p:txBody>
          <a:bodyPr/>
          <a:lstStyle/>
          <a:p>
            <a:r>
              <a:rPr lang="en-US" dirty="0"/>
              <a:t>Source: </a:t>
            </a:r>
            <a:r>
              <a:rPr lang="en-US" dirty="0">
                <a:hlinkClick r:id="rId5"/>
              </a:rPr>
              <a:t>Ancient gaming - How to play Rota - YouTube</a:t>
            </a:r>
            <a:r>
              <a:rPr lang="en-US" dirty="0"/>
              <a:t> (Fearghus mac Cailin, YouTube)</a:t>
            </a:r>
          </a:p>
        </p:txBody>
      </p:sp>
    </p:spTree>
    <p:extLst>
      <p:ext uri="{BB962C8B-B14F-4D97-AF65-F5344CB8AC3E}">
        <p14:creationId xmlns:p14="http://schemas.microsoft.com/office/powerpoint/2010/main" val="2404942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65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8F9DD-6FDB-DBFF-09AE-31DEFCD1CFB9}"/>
              </a:ext>
            </a:extLst>
          </p:cNvPr>
          <p:cNvSpPr>
            <a:spLocks noGrp="1"/>
          </p:cNvSpPr>
          <p:nvPr>
            <p:ph type="title"/>
          </p:nvPr>
        </p:nvSpPr>
        <p:spPr/>
        <p:txBody>
          <a:bodyPr/>
          <a:lstStyle/>
          <a:p>
            <a:r>
              <a:rPr lang="en-US" dirty="0"/>
              <a:t>Transcript</a:t>
            </a:r>
          </a:p>
        </p:txBody>
      </p:sp>
      <p:sp>
        <p:nvSpPr>
          <p:cNvPr id="7" name="Content Placeholder 2">
            <a:extLst>
              <a:ext uri="{FF2B5EF4-FFF2-40B4-BE49-F238E27FC236}">
                <a16:creationId xmlns:a16="http://schemas.microsoft.com/office/drawing/2014/main" id="{E008AA67-BADE-7BEA-6F4B-91227C0B0CED}"/>
              </a:ext>
            </a:extLst>
          </p:cNvPr>
          <p:cNvSpPr>
            <a:spLocks noGrp="1"/>
          </p:cNvSpPr>
          <p:nvPr>
            <p:ph idx="1"/>
          </p:nvPr>
        </p:nvSpPr>
        <p:spPr>
          <a:xfrm>
            <a:off x="768350" y="968962"/>
            <a:ext cx="10655300" cy="5399894"/>
          </a:xfrm>
        </p:spPr>
        <p:txBody>
          <a:bodyPr/>
          <a:lstStyle/>
          <a:p>
            <a:r>
              <a:rPr lang="en-US" sz="1200" i="1" dirty="0"/>
              <a:t>hey everyone today </a:t>
            </a:r>
            <a:r>
              <a:rPr lang="en-US" sz="1200" i="1" dirty="0" err="1"/>
              <a:t>i'm</a:t>
            </a:r>
            <a:r>
              <a:rPr lang="en-US" sz="1200" i="1" dirty="0"/>
              <a:t> going to teach you how to play Rhoda. </a:t>
            </a:r>
            <a:r>
              <a:rPr lang="en-US" sz="1200" i="1" dirty="0" err="1"/>
              <a:t>rota</a:t>
            </a:r>
            <a:r>
              <a:rPr lang="en-US" sz="1200" i="1" dirty="0"/>
              <a:t> spelled r-o-t-a is a game from ancient </a:t>
            </a:r>
            <a:r>
              <a:rPr lang="en-US" sz="1200" i="1" dirty="0" err="1"/>
              <a:t>rome</a:t>
            </a:r>
            <a:r>
              <a:rPr lang="en-US" sz="1200" i="1" dirty="0"/>
              <a:t> it was found carved into the stones in many areas in </a:t>
            </a:r>
            <a:r>
              <a:rPr lang="en-US" sz="1200" i="1" dirty="0" err="1"/>
              <a:t>rome</a:t>
            </a:r>
            <a:r>
              <a:rPr lang="en-US" sz="1200" i="1" dirty="0"/>
              <a:t> such as buildings and roads and is believed that the soldiers or others back in that day would carve it there so that they could play the game wherever they were and they would just carry pieces with them they can use pieces such as stones or what </a:t>
            </a:r>
            <a:r>
              <a:rPr lang="en-US" sz="1200" i="1" dirty="0" err="1"/>
              <a:t>i'm</a:t>
            </a:r>
            <a:r>
              <a:rPr lang="en-US" sz="1200" i="1" dirty="0"/>
              <a:t> using here are just pieces of colored glass. It's a very simple board to lay out the name </a:t>
            </a:r>
            <a:r>
              <a:rPr lang="en-US" sz="1200" i="1" dirty="0" err="1"/>
              <a:t>rota</a:t>
            </a:r>
            <a:r>
              <a:rPr lang="en-US" sz="1200" i="1" dirty="0"/>
              <a:t> means wheel in </a:t>
            </a:r>
            <a:r>
              <a:rPr lang="en-US" sz="1200" i="1" dirty="0" err="1"/>
              <a:t>latin</a:t>
            </a:r>
            <a:r>
              <a:rPr lang="en-US" sz="1200" i="1" dirty="0"/>
              <a:t> as you can see it looks sort of like a wagon wheel but it's also similar to the calendar year from back then so this game was actually spoken about in two different poems by </a:t>
            </a:r>
            <a:r>
              <a:rPr lang="en-US" sz="1200" i="1" dirty="0" err="1"/>
              <a:t>ovid</a:t>
            </a:r>
            <a:r>
              <a:rPr lang="en-US" sz="1200" i="1" dirty="0"/>
              <a:t> the art of love and </a:t>
            </a:r>
            <a:r>
              <a:rPr lang="en-US" sz="1200" i="1" dirty="0" err="1"/>
              <a:t>tristia</a:t>
            </a:r>
            <a:r>
              <a:rPr lang="en-US" sz="1200" i="1" dirty="0"/>
              <a:t> and that's where we get some of the ideas and the rules from as well as from </a:t>
            </a:r>
            <a:r>
              <a:rPr lang="en-US" sz="1200" i="1" dirty="0" err="1"/>
              <a:t>elmer</a:t>
            </a:r>
            <a:r>
              <a:rPr lang="en-US" sz="1200" i="1" dirty="0"/>
              <a:t> </a:t>
            </a:r>
            <a:r>
              <a:rPr lang="en-US" sz="1200" i="1" dirty="0" err="1"/>
              <a:t>truesdell</a:t>
            </a:r>
            <a:r>
              <a:rPr lang="en-US" sz="1200" i="1" dirty="0"/>
              <a:t> Merrill who discovered it and made it more popular and that was in the early 1900s.</a:t>
            </a:r>
          </a:p>
          <a:p>
            <a:endParaRPr lang="en-US" sz="1200" i="1" dirty="0"/>
          </a:p>
          <a:p>
            <a:r>
              <a:rPr lang="en-US" sz="1400" b="1" i="1" dirty="0"/>
              <a:t>The rules to </a:t>
            </a:r>
            <a:r>
              <a:rPr lang="en-US" sz="1400" b="1" i="1" dirty="0" err="1"/>
              <a:t>rota</a:t>
            </a:r>
            <a:r>
              <a:rPr lang="en-US" sz="1400" b="1" i="1" dirty="0"/>
              <a:t> are fairly simple each player has three stones or three pieces however you wanted to use them you have a board such as this which is just a circular wheel with all connections on the outside and on the inside and players take turns placing stones on the board and then once they’re placed they can move them the object of the game is to get three in a row either on the edge or going across the middle going like this would not be considered a win so one player will place then the next player will place then the next player will place and so on until you get all your pieces on the board </a:t>
            </a:r>
          </a:p>
          <a:p>
            <a:endParaRPr lang="en-US" sz="1400" b="1" i="1" dirty="0"/>
          </a:p>
          <a:p>
            <a:r>
              <a:rPr lang="en-US" sz="1400" b="1" i="1" dirty="0"/>
              <a:t>Once all the pieces are on the board the next each player must move a piece if they are able on their turn so in this case black would go black would move here and then white would move so white would go here now black would move to here now since white these two pieces are blocked you're not allowed to jump pieces white would have to move this piece which would be how black would take the win three in a row it would also be considered a win if black had three in a row like this and that is how you play </a:t>
            </a:r>
            <a:r>
              <a:rPr lang="en-US" sz="1400" b="1" i="1" dirty="0" err="1"/>
              <a:t>rota</a:t>
            </a:r>
            <a:r>
              <a:rPr lang="en-US" sz="1400" b="1" i="1" dirty="0"/>
              <a:t> </a:t>
            </a:r>
          </a:p>
          <a:p>
            <a:endParaRPr lang="en-US" sz="1400" b="1" i="1" dirty="0"/>
          </a:p>
          <a:p>
            <a:r>
              <a:rPr lang="en-US" sz="1200" i="1" dirty="0"/>
              <a:t>Fairly simple game you can make it on paper you can scratch it in the dirt you can even use a piece of cloth and paint on the cloth such as this one </a:t>
            </a:r>
            <a:r>
              <a:rPr lang="en-US" sz="1200" i="1" dirty="0" err="1"/>
              <a:t>i</a:t>
            </a:r>
            <a:r>
              <a:rPr lang="en-US" sz="1200" i="1" dirty="0"/>
              <a:t> have here and it travels very easily let's put the pieces in punch it up tie it off with a rubber band or a hair tie and that’s </a:t>
            </a:r>
            <a:r>
              <a:rPr lang="en-US" sz="1200" i="1" dirty="0" err="1"/>
              <a:t>that's</a:t>
            </a:r>
            <a:r>
              <a:rPr lang="en-US" sz="1200" i="1" dirty="0"/>
              <a:t> it so thanks for watching if you have any questions please leave them in the comments and enjoy</a:t>
            </a:r>
          </a:p>
          <a:p>
            <a:endParaRPr lang="en-US" sz="1400" i="1" dirty="0"/>
          </a:p>
        </p:txBody>
      </p:sp>
    </p:spTree>
    <p:extLst>
      <p:ext uri="{BB962C8B-B14F-4D97-AF65-F5344CB8AC3E}">
        <p14:creationId xmlns:p14="http://schemas.microsoft.com/office/powerpoint/2010/main" val="2921989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9285C-9C61-675D-4322-E877F5A8C69A}"/>
              </a:ext>
            </a:extLst>
          </p:cNvPr>
          <p:cNvSpPr>
            <a:spLocks noGrp="1"/>
          </p:cNvSpPr>
          <p:nvPr>
            <p:ph type="title"/>
          </p:nvPr>
        </p:nvSpPr>
        <p:spPr/>
        <p:txBody>
          <a:bodyPr/>
          <a:lstStyle/>
          <a:p>
            <a:r>
              <a:rPr lang="en-US" dirty="0"/>
              <a:t>Game II: Liar’s Dice</a:t>
            </a:r>
          </a:p>
        </p:txBody>
      </p:sp>
      <p:pic>
        <p:nvPicPr>
          <p:cNvPr id="6" name="How to Play Liar's Dice">
            <a:hlinkClick r:id="" action="ppaction://media"/>
            <a:extLst>
              <a:ext uri="{FF2B5EF4-FFF2-40B4-BE49-F238E27FC236}">
                <a16:creationId xmlns:a16="http://schemas.microsoft.com/office/drawing/2014/main" id="{A1825430-6F54-EC95-9C51-11059D7CD29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68349" y="1769506"/>
            <a:ext cx="5287750" cy="2973944"/>
          </a:xfrm>
        </p:spPr>
      </p:pic>
      <p:sp>
        <p:nvSpPr>
          <p:cNvPr id="4" name="Content Placeholder 3">
            <a:extLst>
              <a:ext uri="{FF2B5EF4-FFF2-40B4-BE49-F238E27FC236}">
                <a16:creationId xmlns:a16="http://schemas.microsoft.com/office/drawing/2014/main" id="{0CABCB1B-093E-3961-A2B2-44FC1377353F}"/>
              </a:ext>
            </a:extLst>
          </p:cNvPr>
          <p:cNvSpPr>
            <a:spLocks noGrp="1"/>
          </p:cNvSpPr>
          <p:nvPr>
            <p:ph idx="10"/>
          </p:nvPr>
        </p:nvSpPr>
        <p:spPr/>
        <p:txBody>
          <a:bodyPr/>
          <a:lstStyle/>
          <a:p>
            <a:r>
              <a:rPr lang="en-US" dirty="0"/>
              <a:t>Source: </a:t>
            </a:r>
            <a:r>
              <a:rPr lang="en-US" dirty="0">
                <a:hlinkClick r:id="rId5"/>
              </a:rPr>
              <a:t>How to Play Liar's Dice - YouTube</a:t>
            </a:r>
            <a:endParaRPr lang="en-US" dirty="0"/>
          </a:p>
        </p:txBody>
      </p:sp>
      <p:sp>
        <p:nvSpPr>
          <p:cNvPr id="5" name="Content Placeholder 4">
            <a:extLst>
              <a:ext uri="{FF2B5EF4-FFF2-40B4-BE49-F238E27FC236}">
                <a16:creationId xmlns:a16="http://schemas.microsoft.com/office/drawing/2014/main" id="{F6B0A362-8726-36C1-B052-F25D6007CEFA}"/>
              </a:ext>
            </a:extLst>
          </p:cNvPr>
          <p:cNvSpPr>
            <a:spLocks noGrp="1"/>
          </p:cNvSpPr>
          <p:nvPr>
            <p:ph idx="11"/>
          </p:nvPr>
        </p:nvSpPr>
        <p:spPr/>
        <p:txBody>
          <a:bodyPr/>
          <a:lstStyle/>
          <a:p>
            <a:pPr marL="0" indent="0">
              <a:buNone/>
            </a:pPr>
            <a:r>
              <a:rPr lang="en-US" sz="1200" b="1" dirty="0"/>
              <a:t>Transcript:</a:t>
            </a:r>
          </a:p>
          <a:p>
            <a:r>
              <a:rPr lang="en-US" sz="1100" dirty="0"/>
              <a:t>Liar's dice is a fun dice game for two or more players where everyone tries to trick their opponents and be the last one standing </a:t>
            </a:r>
          </a:p>
          <a:p>
            <a:r>
              <a:rPr lang="en-US" sz="1100" dirty="0"/>
              <a:t>To play you'll need five dice for each player. each player will also need a cup so they can keep their dice hidden</a:t>
            </a:r>
          </a:p>
          <a:p>
            <a:r>
              <a:rPr lang="en-US" sz="1100" dirty="0"/>
              <a:t>To start the game each player rolls all of their dice simultaneously on the table all of the players look at what they rolled keeping their dice hidden from the other players with their cup</a:t>
            </a:r>
          </a:p>
          <a:p>
            <a:r>
              <a:rPr lang="en-US" sz="1100" dirty="0"/>
              <a:t>Then the first player states a bid consisting of one of the die faces one two three four five or six and a quantity the quantity is equal to how many of that face they think everyone at the table rolled. </a:t>
            </a:r>
          </a:p>
          <a:p>
            <a:r>
              <a:rPr lang="en-US" sz="1100" dirty="0"/>
              <a:t>For example they might bid seven fours after the first player bids the player to their left bids next they can bid a higher quantity of the same face or bid the same quantity of a higher face play continues like this clockwise around the table until a player challenges the previous player's bid </a:t>
            </a:r>
          </a:p>
          <a:p>
            <a:r>
              <a:rPr lang="en-US" sz="1100" dirty="0"/>
              <a:t>When a challenge occurs everyone reveals their dice if the bid is correct or if there are more faces than the bidder stated the bidder wins the challenge and the challenger loses one die if there are fewer faces than the bidder stated the bidder loses one die </a:t>
            </a:r>
          </a:p>
          <a:p>
            <a:r>
              <a:rPr lang="en-US" sz="1100" dirty="0"/>
              <a:t>Then a new round begins with the loser of the previous round making the first bet continue playing until only one player is left with dice and wins the game</a:t>
            </a:r>
          </a:p>
          <a:p>
            <a:r>
              <a:rPr lang="en-US" sz="1100" dirty="0"/>
              <a:t>If there are ever two players with one die each players bid the sum of the two die instead of the quantity of faces</a:t>
            </a:r>
          </a:p>
        </p:txBody>
      </p:sp>
    </p:spTree>
    <p:extLst>
      <p:ext uri="{BB962C8B-B14F-4D97-AF65-F5344CB8AC3E}">
        <p14:creationId xmlns:p14="http://schemas.microsoft.com/office/powerpoint/2010/main" val="2555248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22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C2B6DC-5434-5D7D-79BB-6C60777887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E43907-48CB-9011-9153-DA6C05D24B0E}"/>
              </a:ext>
            </a:extLst>
          </p:cNvPr>
          <p:cNvSpPr>
            <a:spLocks noGrp="1"/>
          </p:cNvSpPr>
          <p:nvPr>
            <p:ph type="title"/>
          </p:nvPr>
        </p:nvSpPr>
        <p:spPr/>
        <p:txBody>
          <a:bodyPr/>
          <a:lstStyle/>
          <a:p>
            <a:r>
              <a:rPr lang="en-US" dirty="0"/>
              <a:t>Game III: UNO</a:t>
            </a:r>
          </a:p>
        </p:txBody>
      </p:sp>
      <p:sp>
        <p:nvSpPr>
          <p:cNvPr id="4" name="Content Placeholder 3">
            <a:extLst>
              <a:ext uri="{FF2B5EF4-FFF2-40B4-BE49-F238E27FC236}">
                <a16:creationId xmlns:a16="http://schemas.microsoft.com/office/drawing/2014/main" id="{B916F4D0-0DBE-4D7E-5DF1-97AA661657F1}"/>
              </a:ext>
            </a:extLst>
          </p:cNvPr>
          <p:cNvSpPr>
            <a:spLocks noGrp="1"/>
          </p:cNvSpPr>
          <p:nvPr>
            <p:ph idx="10"/>
          </p:nvPr>
        </p:nvSpPr>
        <p:spPr/>
        <p:txBody>
          <a:bodyPr/>
          <a:lstStyle/>
          <a:p>
            <a:r>
              <a:rPr lang="en-US" dirty="0"/>
              <a:t>Source: </a:t>
            </a:r>
            <a:r>
              <a:rPr lang="en-US" dirty="0">
                <a:hlinkClick r:id="rId4"/>
              </a:rPr>
              <a:t>How to play UNO - YouTube</a:t>
            </a:r>
            <a:endParaRPr lang="en-US" dirty="0"/>
          </a:p>
        </p:txBody>
      </p:sp>
      <p:sp>
        <p:nvSpPr>
          <p:cNvPr id="5" name="Content Placeholder 4">
            <a:extLst>
              <a:ext uri="{FF2B5EF4-FFF2-40B4-BE49-F238E27FC236}">
                <a16:creationId xmlns:a16="http://schemas.microsoft.com/office/drawing/2014/main" id="{8D6EA965-8203-0C1A-390C-C38DA93F6474}"/>
              </a:ext>
            </a:extLst>
          </p:cNvPr>
          <p:cNvSpPr>
            <a:spLocks noGrp="1"/>
          </p:cNvSpPr>
          <p:nvPr>
            <p:ph idx="11"/>
          </p:nvPr>
        </p:nvSpPr>
        <p:spPr/>
        <p:txBody>
          <a:bodyPr/>
          <a:lstStyle/>
          <a:p>
            <a:pPr marL="0" indent="0">
              <a:buNone/>
            </a:pPr>
            <a:r>
              <a:rPr lang="en-US" sz="1200" b="1" dirty="0"/>
              <a:t>Transcript:</a:t>
            </a:r>
          </a:p>
          <a:p>
            <a:r>
              <a:rPr lang="en-US" sz="1100" dirty="0"/>
              <a:t>To play UNO you'll need at least two players but the more you have the better. Start by dealing seven cards to each player. Then place the remaining cards facedown in the middle of the table. This is the </a:t>
            </a:r>
            <a:r>
              <a:rPr lang="en-US" sz="1100" b="1" dirty="0"/>
              <a:t>draw pile</a:t>
            </a:r>
            <a:r>
              <a:rPr lang="en-US" sz="1100" dirty="0"/>
              <a:t>. Turn the first card of the draw pile face-up and place it in a separate pile. This is the </a:t>
            </a:r>
            <a:r>
              <a:rPr lang="en-US" sz="1100" b="1" dirty="0"/>
              <a:t>discard pile</a:t>
            </a:r>
            <a:r>
              <a:rPr lang="en-US" sz="1100" dirty="0"/>
              <a:t>.</a:t>
            </a:r>
          </a:p>
          <a:p>
            <a:r>
              <a:rPr lang="en-US" sz="1100" dirty="0"/>
              <a:t>The first player starts by playing a card that matches either the number, color, or type of the card on top of the discard pile. If a player wants to change the color in a play for any reason they can play a wild card and choose a new color. </a:t>
            </a:r>
          </a:p>
          <a:p>
            <a:r>
              <a:rPr lang="en-US" sz="1100" dirty="0"/>
              <a:t>If the player can't play any of their cards, they must draw a card from the draw pile. If the card drawn matches the color number, or type of the card on top of the discard pile, they can play it. If not the game moves on to the next player.</a:t>
            </a:r>
          </a:p>
          <a:p>
            <a:r>
              <a:rPr lang="en-US" sz="1100" dirty="0"/>
              <a:t>As soon as a player is down to just one card, they must yell UNO before anyone else notices. If anyone else says UNO first, the player must draw two cards from the draw pile. The player that plays all of their cards wins.</a:t>
            </a:r>
          </a:p>
          <a:p>
            <a:r>
              <a:rPr lang="en-US" sz="1100" dirty="0"/>
              <a:t>As you play you, will notice several types of cards: a skip card that skips the next player, a reverse card that changes the direction of play, a draw to card that forces that next player to draw two cards and skip their turn, and a wild draw four card which is a combination of a wild and a draw card. These cards make the game even more fun.</a:t>
            </a:r>
          </a:p>
        </p:txBody>
      </p:sp>
      <p:pic>
        <p:nvPicPr>
          <p:cNvPr id="8" name="How to play UNO">
            <a:hlinkClick r:id="" action="ppaction://media"/>
            <a:extLst>
              <a:ext uri="{FF2B5EF4-FFF2-40B4-BE49-F238E27FC236}">
                <a16:creationId xmlns:a16="http://schemas.microsoft.com/office/drawing/2014/main" id="{D925A522-215A-7F80-2A15-C7C76080156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68349" y="1740931"/>
            <a:ext cx="5060950" cy="2846387"/>
          </a:xfrm>
        </p:spPr>
      </p:pic>
    </p:spTree>
    <p:extLst>
      <p:ext uri="{BB962C8B-B14F-4D97-AF65-F5344CB8AC3E}">
        <p14:creationId xmlns:p14="http://schemas.microsoft.com/office/powerpoint/2010/main" val="4255689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09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019E8-4E66-DCDE-DD45-455DEC18DE16}"/>
              </a:ext>
            </a:extLst>
          </p:cNvPr>
          <p:cNvSpPr>
            <a:spLocks noGrp="1"/>
          </p:cNvSpPr>
          <p:nvPr>
            <p:ph type="title"/>
          </p:nvPr>
        </p:nvSpPr>
        <p:spPr/>
        <p:txBody>
          <a:bodyPr/>
          <a:lstStyle/>
          <a:p>
            <a:r>
              <a:rPr lang="en-US" dirty="0"/>
              <a:t>Link to This Presentation</a:t>
            </a:r>
          </a:p>
        </p:txBody>
      </p:sp>
      <p:pic>
        <p:nvPicPr>
          <p:cNvPr id="6" name="Content Placeholder 5">
            <a:extLst>
              <a:ext uri="{FF2B5EF4-FFF2-40B4-BE49-F238E27FC236}">
                <a16:creationId xmlns:a16="http://schemas.microsoft.com/office/drawing/2014/main" id="{15054781-7606-BDF0-6E7B-0F06D3975FA8}"/>
              </a:ext>
            </a:extLst>
          </p:cNvPr>
          <p:cNvPicPr>
            <a:picLocks noGrp="1" noChangeAspect="1"/>
          </p:cNvPicPr>
          <p:nvPr>
            <p:ph idx="1"/>
          </p:nvPr>
        </p:nvPicPr>
        <p:blipFill>
          <a:blip r:embed="rId2"/>
          <a:stretch>
            <a:fillRect/>
          </a:stretch>
        </p:blipFill>
        <p:spPr>
          <a:xfrm>
            <a:off x="3971925" y="1736725"/>
            <a:ext cx="4248150" cy="4248150"/>
          </a:xfrm>
        </p:spPr>
      </p:pic>
      <p:sp>
        <p:nvSpPr>
          <p:cNvPr id="4" name="Content Placeholder 3">
            <a:extLst>
              <a:ext uri="{FF2B5EF4-FFF2-40B4-BE49-F238E27FC236}">
                <a16:creationId xmlns:a16="http://schemas.microsoft.com/office/drawing/2014/main" id="{1E490416-6A48-A31E-FFCC-87270B5213CB}"/>
              </a:ext>
            </a:extLst>
          </p:cNvPr>
          <p:cNvSpPr>
            <a:spLocks noGrp="1"/>
          </p:cNvSpPr>
          <p:nvPr>
            <p:ph idx="10"/>
          </p:nvPr>
        </p:nvSpPr>
        <p:spPr/>
        <p:txBody>
          <a:bodyPr/>
          <a:lstStyle/>
          <a:p>
            <a:r>
              <a:rPr lang="en-US" dirty="0"/>
              <a:t>Link: </a:t>
            </a:r>
            <a:r>
              <a:rPr lang="en-US" dirty="0">
                <a:hlinkClick r:id="rId3"/>
              </a:rPr>
              <a:t>https://github.com/aheiX/Teaching/tree/main/Presentations</a:t>
            </a:r>
            <a:r>
              <a:rPr lang="en-US" dirty="0"/>
              <a:t> </a:t>
            </a:r>
          </a:p>
        </p:txBody>
      </p:sp>
    </p:spTree>
    <p:extLst>
      <p:ext uri="{BB962C8B-B14F-4D97-AF65-F5344CB8AC3E}">
        <p14:creationId xmlns:p14="http://schemas.microsoft.com/office/powerpoint/2010/main" val="3382947931"/>
      </p:ext>
    </p:extLst>
  </p:cSld>
  <p:clrMapOvr>
    <a:masterClrMapping/>
  </p:clrMapOvr>
</p:sld>
</file>

<file path=ppt/theme/theme1.xml><?xml version="1.0" encoding="utf-8"?>
<a:theme xmlns:a="http://schemas.openxmlformats.org/drawingml/2006/main" name="Custom Design">
  <a:themeElements>
    <a:clrScheme name="Custom 1">
      <a:dk1>
        <a:srgbClr val="494949"/>
      </a:dk1>
      <a:lt1>
        <a:sysClr val="window" lastClr="FFFFFF"/>
      </a:lt1>
      <a:dk2>
        <a:srgbClr val="EB2800"/>
      </a:dk2>
      <a:lt2>
        <a:srgbClr val="ECECEC"/>
      </a:lt2>
      <a:accent1>
        <a:srgbClr val="B7A364"/>
      </a:accent1>
      <a:accent2>
        <a:srgbClr val="494949"/>
      </a:accent2>
      <a:accent3>
        <a:srgbClr val="6D6D6D"/>
      </a:accent3>
      <a:accent4>
        <a:srgbClr val="929292"/>
      </a:accent4>
      <a:accent5>
        <a:srgbClr val="B6B6B6"/>
      </a:accent5>
      <a:accent6>
        <a:srgbClr val="DBDBDB"/>
      </a:accent6>
      <a:hlink>
        <a:srgbClr val="0563C1"/>
      </a:hlink>
      <a:folHlink>
        <a:srgbClr val="954F72"/>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KLU">
  <a:themeElements>
    <a:clrScheme name="Custom 2">
      <a:dk1>
        <a:srgbClr val="232323"/>
      </a:dk1>
      <a:lt1>
        <a:sysClr val="window" lastClr="FFFFFF"/>
      </a:lt1>
      <a:dk2>
        <a:srgbClr val="EB2800"/>
      </a:dk2>
      <a:lt2>
        <a:srgbClr val="ECECEC"/>
      </a:lt2>
      <a:accent1>
        <a:srgbClr val="B7A364"/>
      </a:accent1>
      <a:accent2>
        <a:srgbClr val="494949"/>
      </a:accent2>
      <a:accent3>
        <a:srgbClr val="6D6D6D"/>
      </a:accent3>
      <a:accent4>
        <a:srgbClr val="929292"/>
      </a:accent4>
      <a:accent5>
        <a:srgbClr val="B6B6B6"/>
      </a:accent5>
      <a:accent6>
        <a:srgbClr val="DBDBDB"/>
      </a:accent6>
      <a:hlink>
        <a:srgbClr val="0563C1"/>
      </a:hlink>
      <a:folHlink>
        <a:srgbClr val="954F72"/>
      </a:folHlink>
    </a:clrScheme>
    <a:fontScheme name="Benutzerdefiniert 24">
      <a:majorFont>
        <a:latin typeface="Lucida Sans"/>
        <a:ea typeface=""/>
        <a:cs typeface=""/>
      </a:majorFont>
      <a:minorFont>
        <a:latin typeface="Lucida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4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sz="1400" dirty="0" err="1" smtClean="0"/>
        </a:defPPr>
      </a:lstStyle>
    </a:txDef>
  </a:objectDefaults>
  <a:extraClrSchemeLst/>
  <a:extLst>
    <a:ext uri="{05A4C25C-085E-4340-85A3-A5531E510DB2}">
      <thm15:themeFamily xmlns:thm15="http://schemas.microsoft.com/office/thememl/2012/main" name="KLU_PowerPoint_4x3.potx" id="{4A95539E-D734-4C75-8FD7-7DFC03D9CBDD}" vid="{B5686113-CDC5-46EA-86DB-ACDF48F1C67E}"/>
    </a:ext>
  </a:extLst>
</a:theme>
</file>

<file path=ppt/theme/theme3.xml><?xml version="1.0" encoding="utf-8"?>
<a:theme xmlns:a="http://schemas.openxmlformats.org/drawingml/2006/main" name="Burgundy_Title">
  <a:themeElements>
    <a:clrScheme name="Benutzerdefiniert 56">
      <a:dk1>
        <a:srgbClr val="232323"/>
      </a:dk1>
      <a:lt1>
        <a:srgbClr val="EBEBEB"/>
      </a:lt1>
      <a:dk2>
        <a:srgbClr val="FFFFFF"/>
      </a:dk2>
      <a:lt2>
        <a:srgbClr val="64002C"/>
      </a:lt2>
      <a:accent1>
        <a:srgbClr val="EB2800"/>
      </a:accent1>
      <a:accent2>
        <a:srgbClr val="58DF55"/>
      </a:accent2>
      <a:accent3>
        <a:srgbClr val="4963F6"/>
      </a:accent3>
      <a:accent4>
        <a:srgbClr val="97D6DF"/>
      </a:accent4>
      <a:accent5>
        <a:srgbClr val="FFCF30"/>
      </a:accent5>
      <a:accent6>
        <a:srgbClr val="FF5596"/>
      </a:accent6>
      <a:hlink>
        <a:srgbClr val="4963F6"/>
      </a:hlink>
      <a:folHlink>
        <a:srgbClr val="4963F6"/>
      </a:folHlink>
    </a:clrScheme>
    <a:fontScheme name="KLU_Main">
      <a:majorFont>
        <a:latin typeface="Saans  SemiBold"/>
        <a:ea typeface=""/>
        <a:cs typeface=""/>
      </a:majorFont>
      <a:minorFont>
        <a:latin typeface="Sa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Office">
  <a:themeElements>
    <a:clrScheme name="Benutzerdefiniert 34">
      <a:dk1>
        <a:srgbClr val="494949"/>
      </a:dk1>
      <a:lt1>
        <a:sysClr val="window" lastClr="FFFFFF"/>
      </a:lt1>
      <a:dk2>
        <a:srgbClr val="A63219"/>
      </a:dk2>
      <a:lt2>
        <a:srgbClr val="ECECEC"/>
      </a:lt2>
      <a:accent1>
        <a:srgbClr val="B7A364"/>
      </a:accent1>
      <a:accent2>
        <a:srgbClr val="494949"/>
      </a:accent2>
      <a:accent3>
        <a:srgbClr val="6D6D6D"/>
      </a:accent3>
      <a:accent4>
        <a:srgbClr val="929292"/>
      </a:accent4>
      <a:accent5>
        <a:srgbClr val="B6B6B6"/>
      </a:accent5>
      <a:accent6>
        <a:srgbClr val="DBDBDB"/>
      </a:accent6>
      <a:hlink>
        <a:srgbClr val="0563C1"/>
      </a:hlink>
      <a:folHlink>
        <a:srgbClr val="954F72"/>
      </a:folHlink>
    </a:clrScheme>
    <a:fontScheme name="Benutzerdefiniert 24">
      <a:majorFont>
        <a:latin typeface="Lucida Sans"/>
        <a:ea typeface=""/>
        <a:cs typeface=""/>
      </a:majorFont>
      <a:minorFont>
        <a:latin typeface="Lucida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a:themeElements>
    <a:clrScheme name="Benutzerdefiniert 34">
      <a:dk1>
        <a:srgbClr val="494949"/>
      </a:dk1>
      <a:lt1>
        <a:sysClr val="window" lastClr="FFFFFF"/>
      </a:lt1>
      <a:dk2>
        <a:srgbClr val="A63219"/>
      </a:dk2>
      <a:lt2>
        <a:srgbClr val="ECECEC"/>
      </a:lt2>
      <a:accent1>
        <a:srgbClr val="B7A364"/>
      </a:accent1>
      <a:accent2>
        <a:srgbClr val="494949"/>
      </a:accent2>
      <a:accent3>
        <a:srgbClr val="6D6D6D"/>
      </a:accent3>
      <a:accent4>
        <a:srgbClr val="929292"/>
      </a:accent4>
      <a:accent5>
        <a:srgbClr val="B6B6B6"/>
      </a:accent5>
      <a:accent6>
        <a:srgbClr val="DBDBDB"/>
      </a:accent6>
      <a:hlink>
        <a:srgbClr val="0563C1"/>
      </a:hlink>
      <a:folHlink>
        <a:srgbClr val="954F72"/>
      </a:folHlink>
    </a:clrScheme>
    <a:fontScheme name="Benutzerdefiniert 24">
      <a:majorFont>
        <a:latin typeface="Lucida Sans"/>
        <a:ea typeface=""/>
        <a:cs typeface=""/>
      </a:majorFont>
      <a:minorFont>
        <a:latin typeface="Lucida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ee4217dc-62e1-4b1c-ab16-416faaa963df">
      <Terms xmlns="http://schemas.microsoft.com/office/infopath/2007/PartnerControls"/>
    </lcf76f155ced4ddcb4097134ff3c332f>
    <_ModernAudienceTargetUserField xmlns="ee4217dc-62e1-4b1c-ab16-416faaa963df">
      <UserInfo>
        <DisplayName/>
        <AccountId xsi:nil="true"/>
        <AccountType/>
      </UserInfo>
    </_ModernAudienceTargetUserField>
    <TaxCatchAll xmlns="b92fd911-f21b-4226-9edc-e265f82d38a3" xsi:nil="true"/>
    <Copyright xmlns="ee4217dc-62e1-4b1c-ab16-416faaa963df" xsi:nil="true"/>
    <PreviewPhoto xmlns="ee4217dc-62e1-4b1c-ab16-416faaa963d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71F62E341571D849BD6343CD397A4745" ma:contentTypeVersion="19" ma:contentTypeDescription="Ein neues Dokument erstellen." ma:contentTypeScope="" ma:versionID="26c1c60e592f5e0cdbb69a6131c47a14">
  <xsd:schema xmlns:xsd="http://www.w3.org/2001/XMLSchema" xmlns:xs="http://www.w3.org/2001/XMLSchema" xmlns:p="http://schemas.microsoft.com/office/2006/metadata/properties" xmlns:ns2="ee4217dc-62e1-4b1c-ab16-416faaa963df" xmlns:ns3="b92fd911-f21b-4226-9edc-e265f82d38a3" targetNamespace="http://schemas.microsoft.com/office/2006/metadata/properties" ma:root="true" ma:fieldsID="93c14ff977889694db30557878908849" ns2:_="" ns3:_="">
    <xsd:import namespace="ee4217dc-62e1-4b1c-ab16-416faaa963df"/>
    <xsd:import namespace="b92fd911-f21b-4226-9edc-e265f82d38a3"/>
    <xsd:element name="properties">
      <xsd:complexType>
        <xsd:sequence>
          <xsd:element name="documentManagement">
            <xsd:complexType>
              <xsd:all>
                <xsd:element ref="ns2:_ModernAudienceTargetUserField" minOccurs="0"/>
                <xsd:element ref="ns2:_ModernAudienceAadObjectIds" minOccurs="0"/>
                <xsd:element ref="ns3:SharedWithUsers" minOccurs="0"/>
                <xsd:element ref="ns3:SharedWithDetails" minOccurs="0"/>
                <xsd:element ref="ns2:MediaServiceMetadata" minOccurs="0"/>
                <xsd:element ref="ns2:MediaServiceFastMetadata" minOccurs="0"/>
                <xsd:element ref="ns2:MediaServiceDateTaken" minOccurs="0"/>
                <xsd:element ref="ns2:MediaServiceObjectDetectorVersions" minOccurs="0"/>
                <xsd:element ref="ns2:MediaServiceLocatio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SearchProperties" minOccurs="0"/>
                <xsd:element ref="ns2:Copyright" minOccurs="0"/>
                <xsd:element ref="ns2:PreviewPhot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4217dc-62e1-4b1c-ab16-416faaa963df" elementFormDefault="qualified">
    <xsd:import namespace="http://schemas.microsoft.com/office/2006/documentManagement/types"/>
    <xsd:import namespace="http://schemas.microsoft.com/office/infopath/2007/PartnerControls"/>
    <xsd:element name="_ModernAudienceTargetUserField" ma:index="8" nillable="true" ma:displayName="Benutzergruppe" ma:list="UserInfo" ma:SharePointGroup="0" ma:internalName="_ModernAudienceTargetUserField"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_ModernAudienceAadObjectIds" ma:index="9" nillable="true" ma:displayName="Benutzergruppen-IDs" ma:list="{a0af7ab7-8786-4bd5-a344-29ceefc6f8ca}" ma:internalName="_ModernAudienceAadObjectIds" ma:readOnly="true" ma:showField="_AadObjectIdForUser" ma:web="b92fd911-f21b-4226-9edc-e265f82d38a3">
      <xsd:complexType>
        <xsd:complexContent>
          <xsd:extension base="dms:MultiChoiceLookup">
            <xsd:sequence>
              <xsd:element name="Value" type="dms:Lookup" maxOccurs="unbounded" minOccurs="0" nillable="true"/>
            </xsd:sequence>
          </xsd:extension>
        </xsd:complexContent>
      </xsd:complex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Location" ma:index="16" nillable="true" ma:displayName="Location" ma:indexed="true"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Bildmarkierungen" ma:readOnly="false" ma:fieldId="{5cf76f15-5ced-4ddc-b409-7134ff3c332f}" ma:taxonomyMulti="true" ma:sspId="d2d6cf4e-9dcd-47d4-a403-abbf191a7022" ma:termSetId="09814cd3-568e-fe90-9814-8d621ff8fb84" ma:anchorId="fba54fb3-c3e1-fe81-a776-ca4b69148c4d" ma:open="true" ma:isKeyword="false">
      <xsd:complexType>
        <xsd:sequence>
          <xsd:element ref="pc:Terms" minOccurs="0" maxOccurs="1"/>
        </xsd:sequence>
      </xsd:complexType>
    </xsd:element>
    <xsd:element name="MediaServiceOCR" ma:index="23" nillable="true" ma:displayName="Extracted Text" ma:internalName="MediaServiceOCR" ma:readOnly="true">
      <xsd:simpleType>
        <xsd:restriction base="dms:Note">
          <xsd:maxLength value="255"/>
        </xsd:restriction>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Copyright" ma:index="25" nillable="true" ma:displayName="Copyright" ma:format="Dropdown" ma:internalName="Copyright">
      <xsd:simpleType>
        <xsd:restriction base="dms:Text">
          <xsd:maxLength value="255"/>
        </xsd:restriction>
      </xsd:simpleType>
    </xsd:element>
    <xsd:element name="PreviewPhoto" ma:index="26" nillable="true" ma:displayName="PreviewPhoto" ma:format="Thumbnail" ma:internalName="PreviewPhoto">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92fd911-f21b-4226-9edc-e265f82d38a3" elementFormDefault="qualified">
    <xsd:import namespace="http://schemas.microsoft.com/office/2006/documentManagement/types"/>
    <xsd:import namespace="http://schemas.microsoft.com/office/infopath/2007/PartnerControls"/>
    <xsd:element name="SharedWithUsers" ma:index="10"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Freigegeben für - Details" ma:internalName="SharedWithDetails" ma:readOnly="true">
      <xsd:simpleType>
        <xsd:restriction base="dms:Note">
          <xsd:maxLength value="255"/>
        </xsd:restriction>
      </xsd:simpleType>
    </xsd:element>
    <xsd:element name="TaxCatchAll" ma:index="22" nillable="true" ma:displayName="Taxonomy Catch All Column" ma:hidden="true" ma:list="{f7a46745-7513-4d55-b788-9b0e50a0d511}" ma:internalName="TaxCatchAll" ma:showField="CatchAllData" ma:web="b92fd911-f21b-4226-9edc-e265f82d38a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72C90BD-1963-4CC1-BD57-3AED9205B19C}">
  <ds:schemaRefs>
    <ds:schemaRef ds:uri="http://www.w3.org/XML/1998/namespace"/>
    <ds:schemaRef ds:uri="http://purl.org/dc/elements/1.1/"/>
    <ds:schemaRef ds:uri="b92fd911-f21b-4226-9edc-e265f82d38a3"/>
    <ds:schemaRef ds:uri="http://schemas.microsoft.com/office/2006/documentManagement/types"/>
    <ds:schemaRef ds:uri="http://schemas.openxmlformats.org/package/2006/metadata/core-properties"/>
    <ds:schemaRef ds:uri="http://schemas.microsoft.com/office/infopath/2007/PartnerControls"/>
    <ds:schemaRef ds:uri="http://purl.org/dc/terms/"/>
    <ds:schemaRef ds:uri="ee4217dc-62e1-4b1c-ab16-416faaa963df"/>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3A5CF499-8867-42EA-A613-6406E437203D}">
  <ds:schemaRefs>
    <ds:schemaRef ds:uri="b92fd911-f21b-4226-9edc-e265f82d38a3"/>
    <ds:schemaRef ds:uri="ee4217dc-62e1-4b1c-ab16-416faaa963d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BECDA5E-38BE-4D86-ABD7-4DED1CF3E1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1294</Words>
  <Application>Microsoft Office PowerPoint</Application>
  <PresentationFormat>Widescreen</PresentationFormat>
  <Paragraphs>59</Paragraphs>
  <Slides>9</Slides>
  <Notes>1</Notes>
  <HiddenSlides>0</HiddenSlides>
  <MMClips>3</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9</vt:i4>
      </vt:variant>
    </vt:vector>
  </HeadingPairs>
  <TitlesOfParts>
    <vt:vector size="20" baseType="lpstr">
      <vt:lpstr>Aptos</vt:lpstr>
      <vt:lpstr>Aptos Display</vt:lpstr>
      <vt:lpstr>Arial</vt:lpstr>
      <vt:lpstr>Lucida Sans</vt:lpstr>
      <vt:lpstr>Saans</vt:lpstr>
      <vt:lpstr>Saans  SemiBold</vt:lpstr>
      <vt:lpstr>Saans SemiMono  SemiBold</vt:lpstr>
      <vt:lpstr>Wingdings</vt:lpstr>
      <vt:lpstr>Custom Design</vt:lpstr>
      <vt:lpstr>KLU</vt:lpstr>
      <vt:lpstr>Burgundy_Title</vt:lpstr>
      <vt:lpstr>PowerPoint Presentation</vt:lpstr>
      <vt:lpstr>Plan</vt:lpstr>
      <vt:lpstr>Evaluating Teaching Tools (game, puzzle, case, etc.)</vt:lpstr>
      <vt:lpstr>Selecting Teaching Tools - Inspiration</vt:lpstr>
      <vt:lpstr>Game I: ROTA </vt:lpstr>
      <vt:lpstr>Transcript</vt:lpstr>
      <vt:lpstr>Game II: Liar’s Dice</vt:lpstr>
      <vt:lpstr>Game III: UNO</vt:lpstr>
      <vt:lpstr>Link to This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KLU</dc:title>
  <dc:creator>Guaglini, Laura</dc:creator>
  <cp:lastModifiedBy>Heinold, Arne</cp:lastModifiedBy>
  <cp:revision>1</cp:revision>
  <dcterms:created xsi:type="dcterms:W3CDTF">2023-05-30T13:20:40Z</dcterms:created>
  <dcterms:modified xsi:type="dcterms:W3CDTF">2025-06-20T21:05:50Z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0x01010071F62E341571D849BD6343CD397A4745</vt:lpwstr>
  </property>
</Properties>
</file>

<file path=docProps/thumbnail.jpeg>
</file>